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xml" ContentType="application/vnd.openxmlformats-officedocument.presentationml.notesSlide+xml"/>
  <Override PartName="/ppt/media/image89.jpg" ContentType="image/jpg"/>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1" r:id="rId1"/>
    <p:sldMasterId id="2147483680" r:id="rId2"/>
    <p:sldMasterId id="2147483691" r:id="rId3"/>
  </p:sldMasterIdLst>
  <p:notesMasterIdLst>
    <p:notesMasterId r:id="rId44"/>
  </p:notesMasterIdLst>
  <p:sldIdLst>
    <p:sldId id="256" r:id="rId4"/>
    <p:sldId id="799" r:id="rId5"/>
    <p:sldId id="3291" r:id="rId6"/>
    <p:sldId id="681" r:id="rId7"/>
    <p:sldId id="705" r:id="rId8"/>
    <p:sldId id="258" r:id="rId9"/>
    <p:sldId id="3294" r:id="rId10"/>
    <p:sldId id="755" r:id="rId11"/>
    <p:sldId id="3006" r:id="rId12"/>
    <p:sldId id="3292" r:id="rId13"/>
    <p:sldId id="3269" r:id="rId14"/>
    <p:sldId id="757" r:id="rId15"/>
    <p:sldId id="3272" r:id="rId16"/>
    <p:sldId id="3273" r:id="rId17"/>
    <p:sldId id="3077" r:id="rId18"/>
    <p:sldId id="3078" r:id="rId19"/>
    <p:sldId id="3270" r:id="rId20"/>
    <p:sldId id="3274" r:id="rId21"/>
    <p:sldId id="3293" r:id="rId22"/>
    <p:sldId id="3285" r:id="rId23"/>
    <p:sldId id="3288" r:id="rId24"/>
    <p:sldId id="3289" r:id="rId25"/>
    <p:sldId id="769" r:id="rId26"/>
    <p:sldId id="3278" r:id="rId27"/>
    <p:sldId id="715" r:id="rId28"/>
    <p:sldId id="281" r:id="rId29"/>
    <p:sldId id="3279" r:id="rId30"/>
    <p:sldId id="3280" r:id="rId31"/>
    <p:sldId id="3281" r:id="rId32"/>
    <p:sldId id="3282" r:id="rId33"/>
    <p:sldId id="3283" r:id="rId34"/>
    <p:sldId id="3014" r:id="rId35"/>
    <p:sldId id="3295" r:id="rId36"/>
    <p:sldId id="768" r:id="rId37"/>
    <p:sldId id="759" r:id="rId38"/>
    <p:sldId id="714" r:id="rId39"/>
    <p:sldId id="3064" r:id="rId40"/>
    <p:sldId id="3226" r:id="rId41"/>
    <p:sldId id="3296" r:id="rId42"/>
    <p:sldId id="3290" r:id="rId43"/>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Default Section" id="{1A6EBA21-C4DC-4633-B037-D2A1D460D8C7}">
          <p14:sldIdLst>
            <p14:sldId id="256"/>
            <p14:sldId id="799"/>
            <p14:sldId id="3291"/>
            <p14:sldId id="681"/>
            <p14:sldId id="705"/>
            <p14:sldId id="258"/>
            <p14:sldId id="3294"/>
            <p14:sldId id="755"/>
            <p14:sldId id="3006"/>
          </p14:sldIdLst>
        </p14:section>
        <p14:section name="Sợi" id="{3C304B88-90BC-4CA0-BDB2-3701AF398C62}">
          <p14:sldIdLst>
            <p14:sldId id="3292"/>
            <p14:sldId id="3269"/>
            <p14:sldId id="757"/>
            <p14:sldId id="3272"/>
            <p14:sldId id="3273"/>
            <p14:sldId id="3077"/>
            <p14:sldId id="3078"/>
            <p14:sldId id="3270"/>
            <p14:sldId id="3274"/>
          </p14:sldIdLst>
        </p14:section>
        <p14:section name="Dệt" id="{B6C5A76D-47B3-4623-B835-2D4077C892DB}">
          <p14:sldIdLst>
            <p14:sldId id="3293"/>
            <p14:sldId id="3285"/>
            <p14:sldId id="3288"/>
            <p14:sldId id="3289"/>
          </p14:sldIdLst>
        </p14:section>
        <p14:section name="Quy trình ướt" id="{5A04673A-A6FF-463F-AFEC-BFFE4284CA35}">
          <p14:sldIdLst>
            <p14:sldId id="769"/>
            <p14:sldId id="3278"/>
            <p14:sldId id="715"/>
            <p14:sldId id="281"/>
            <p14:sldId id="3279"/>
            <p14:sldId id="3280"/>
            <p14:sldId id="3281"/>
            <p14:sldId id="3282"/>
            <p14:sldId id="3283"/>
            <p14:sldId id="3014"/>
            <p14:sldId id="3295"/>
          </p14:sldIdLst>
        </p14:section>
        <p14:section name="May mặc" id="{3E4F7273-2926-49A8-BB86-04F13B3AD5AD}">
          <p14:sldIdLst>
            <p14:sldId id="768"/>
            <p14:sldId id="759"/>
            <p14:sldId id="714"/>
            <p14:sldId id="3064"/>
            <p14:sldId id="3226"/>
            <p14:sldId id="3296"/>
            <p14:sldId id="3290"/>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a:srgbClr val="0000CC"/>
    <a:srgbClr val="33CCFF"/>
    <a:srgbClr val="00FFCC"/>
    <a:srgbClr val="3399FF"/>
    <a:srgbClr val="0000FF"/>
    <a:srgbClr val="434343"/>
    <a:srgbClr val="F97777"/>
    <a:srgbClr val="F74B4B"/>
    <a:srgbClr val="60DA8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E3FCFC0-E683-4CD8-9394-BC649A491889}" v="152" dt="2025-01-20T08:58:31.351"/>
  </p1510:revLst>
</p1510:revInfo>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573" autoAdjust="0"/>
    <p:restoredTop sz="94701"/>
  </p:normalViewPr>
  <p:slideViewPr>
    <p:cSldViewPr snapToGrid="0">
      <p:cViewPr varScale="1">
        <p:scale>
          <a:sx n="95" d="100"/>
          <a:sy n="95" d="100"/>
        </p:scale>
        <p:origin x="62" y="17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font" Target="fonts/font3.fntdata"/><Relationship Id="rId50" Type="http://schemas.openxmlformats.org/officeDocument/2006/relationships/font" Target="fonts/font6.fntdata"/><Relationship Id="rId55" Type="http://schemas.openxmlformats.org/officeDocument/2006/relationships/theme" Target="theme/theme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font" Target="fonts/font1.fntdata"/><Relationship Id="rId53" Type="http://schemas.openxmlformats.org/officeDocument/2006/relationships/presProps" Target="presProps.xml"/><Relationship Id="rId58" Type="http://schemas.microsoft.com/office/2015/10/relationships/revisionInfo" Target="revisionInfo.xml"/><Relationship Id="rId5" Type="http://schemas.openxmlformats.org/officeDocument/2006/relationships/slide" Target="slides/slide2.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font" Target="fonts/font4.fntdata"/><Relationship Id="rId56" Type="http://schemas.openxmlformats.org/officeDocument/2006/relationships/tableStyles" Target="tableStyles.xml"/><Relationship Id="rId8" Type="http://schemas.openxmlformats.org/officeDocument/2006/relationships/slide" Target="slides/slide5.xml"/><Relationship Id="rId51" Type="http://schemas.openxmlformats.org/officeDocument/2006/relationships/font" Target="fonts/font7.fntdata"/><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font" Target="fonts/font2.fntdata"/><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font" Target="fonts/font5.fntdata"/><Relationship Id="rId57" Type="http://schemas.microsoft.com/office/2016/11/relationships/changesInfo" Target="changesInfos/changesInfo1.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notesMaster" Target="notesMasters/notesMaster1.xml"/><Relationship Id="rId52" Type="http://schemas.openxmlformats.org/officeDocument/2006/relationships/font" Target="fonts/font8.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guyễn Xuân Quang" userId="1fa805d0-75c0-4a43-8719-6b7ba17d25fe" providerId="ADAL" clId="{5E3FCFC0-E683-4CD8-9394-BC649A491889}"/>
    <pc:docChg chg="undo custSel addSld delSld modSld">
      <pc:chgData name="Nguyễn Xuân Quang" userId="1fa805d0-75c0-4a43-8719-6b7ba17d25fe" providerId="ADAL" clId="{5E3FCFC0-E683-4CD8-9394-BC649A491889}" dt="2025-01-20T08:58:59.081" v="6324" actId="6549"/>
      <pc:docMkLst>
        <pc:docMk/>
      </pc:docMkLst>
      <pc:sldChg chg="modSp mod">
        <pc:chgData name="Nguyễn Xuân Quang" userId="1fa805d0-75c0-4a43-8719-6b7ba17d25fe" providerId="ADAL" clId="{5E3FCFC0-E683-4CD8-9394-BC649A491889}" dt="2025-01-16T07:30:59.097" v="33" actId="20577"/>
        <pc:sldMkLst>
          <pc:docMk/>
          <pc:sldMk cId="0" sldId="256"/>
        </pc:sldMkLst>
        <pc:spChg chg="mod">
          <ac:chgData name="Nguyễn Xuân Quang" userId="1fa805d0-75c0-4a43-8719-6b7ba17d25fe" providerId="ADAL" clId="{5E3FCFC0-E683-4CD8-9394-BC649A491889}" dt="2025-01-16T07:30:59.097" v="33" actId="20577"/>
          <ac:spMkLst>
            <pc:docMk/>
            <pc:sldMk cId="0" sldId="256"/>
            <ac:spMk id="3" creationId="{CF8BC7D1-17D2-7144-7D21-58C10DB2CDEE}"/>
          </ac:spMkLst>
        </pc:spChg>
      </pc:sldChg>
      <pc:sldChg chg="delSp del mod">
        <pc:chgData name="Nguyễn Xuân Quang" userId="1fa805d0-75c0-4a43-8719-6b7ba17d25fe" providerId="ADAL" clId="{5E3FCFC0-E683-4CD8-9394-BC649A491889}" dt="2025-01-16T10:01:22.625" v="257" actId="2696"/>
        <pc:sldMkLst>
          <pc:docMk/>
          <pc:sldMk cId="1527187837" sldId="305"/>
        </pc:sldMkLst>
      </pc:sldChg>
      <pc:sldChg chg="addSp delSp modSp mod">
        <pc:chgData name="Nguyễn Xuân Quang" userId="1fa805d0-75c0-4a43-8719-6b7ba17d25fe" providerId="ADAL" clId="{5E3FCFC0-E683-4CD8-9394-BC649A491889}" dt="2025-01-19T14:40:23.024" v="2044" actId="1076"/>
        <pc:sldMkLst>
          <pc:docMk/>
          <pc:sldMk cId="3771986969" sldId="306"/>
        </pc:sldMkLst>
        <pc:spChg chg="mod">
          <ac:chgData name="Nguyễn Xuân Quang" userId="1fa805d0-75c0-4a43-8719-6b7ba17d25fe" providerId="ADAL" clId="{5E3FCFC0-E683-4CD8-9394-BC649A491889}" dt="2025-01-19T14:39:32.944" v="2041" actId="1076"/>
          <ac:spMkLst>
            <pc:docMk/>
            <pc:sldMk cId="3771986969" sldId="306"/>
            <ac:spMk id="3" creationId="{5C544FE1-B81F-48E8-82DE-1E1E856233D3}"/>
          </ac:spMkLst>
        </pc:spChg>
        <pc:spChg chg="mod">
          <ac:chgData name="Nguyễn Xuân Quang" userId="1fa805d0-75c0-4a43-8719-6b7ba17d25fe" providerId="ADAL" clId="{5E3FCFC0-E683-4CD8-9394-BC649A491889}" dt="2025-01-19T14:37:40.679" v="2036" actId="1076"/>
          <ac:spMkLst>
            <pc:docMk/>
            <pc:sldMk cId="3771986969" sldId="306"/>
            <ac:spMk id="8" creationId="{C781F15C-E10A-35A5-1A5C-3079EE063277}"/>
          </ac:spMkLst>
        </pc:spChg>
        <pc:spChg chg="mod">
          <ac:chgData name="Nguyễn Xuân Quang" userId="1fa805d0-75c0-4a43-8719-6b7ba17d25fe" providerId="ADAL" clId="{5E3FCFC0-E683-4CD8-9394-BC649A491889}" dt="2025-01-19T14:37:40.679" v="2036" actId="1076"/>
          <ac:spMkLst>
            <pc:docMk/>
            <pc:sldMk cId="3771986969" sldId="306"/>
            <ac:spMk id="11" creationId="{2581F6CA-4CC5-9766-F443-33A74F3A62A3}"/>
          </ac:spMkLst>
        </pc:spChg>
        <pc:spChg chg="mod">
          <ac:chgData name="Nguyễn Xuân Quang" userId="1fa805d0-75c0-4a43-8719-6b7ba17d25fe" providerId="ADAL" clId="{5E3FCFC0-E683-4CD8-9394-BC649A491889}" dt="2025-01-19T14:37:40.679" v="2036" actId="1076"/>
          <ac:spMkLst>
            <pc:docMk/>
            <pc:sldMk cId="3771986969" sldId="306"/>
            <ac:spMk id="24" creationId="{A29CAE3A-3E1C-01C6-274C-6089EA450251}"/>
          </ac:spMkLst>
        </pc:spChg>
        <pc:spChg chg="mod">
          <ac:chgData name="Nguyễn Xuân Quang" userId="1fa805d0-75c0-4a43-8719-6b7ba17d25fe" providerId="ADAL" clId="{5E3FCFC0-E683-4CD8-9394-BC649A491889}" dt="2025-01-19T14:37:40.679" v="2036" actId="1076"/>
          <ac:spMkLst>
            <pc:docMk/>
            <pc:sldMk cId="3771986969" sldId="306"/>
            <ac:spMk id="35" creationId="{1975EA56-B2F5-F819-D602-1FB77CC58C4C}"/>
          </ac:spMkLst>
        </pc:spChg>
        <pc:spChg chg="mod">
          <ac:chgData name="Nguyễn Xuân Quang" userId="1fa805d0-75c0-4a43-8719-6b7ba17d25fe" providerId="ADAL" clId="{5E3FCFC0-E683-4CD8-9394-BC649A491889}" dt="2025-01-19T14:37:40.679" v="2036" actId="1076"/>
          <ac:spMkLst>
            <pc:docMk/>
            <pc:sldMk cId="3771986969" sldId="306"/>
            <ac:spMk id="44" creationId="{11DB8244-8D79-6777-D772-2A17ED57ECF6}"/>
          </ac:spMkLst>
        </pc:spChg>
        <pc:spChg chg="mod">
          <ac:chgData name="Nguyễn Xuân Quang" userId="1fa805d0-75c0-4a43-8719-6b7ba17d25fe" providerId="ADAL" clId="{5E3FCFC0-E683-4CD8-9394-BC649A491889}" dt="2025-01-19T14:37:40.679" v="2036" actId="1076"/>
          <ac:spMkLst>
            <pc:docMk/>
            <pc:sldMk cId="3771986969" sldId="306"/>
            <ac:spMk id="53" creationId="{04F6B239-021B-41CD-199E-EDEDE4A3789C}"/>
          </ac:spMkLst>
        </pc:spChg>
        <pc:spChg chg="mod">
          <ac:chgData name="Nguyễn Xuân Quang" userId="1fa805d0-75c0-4a43-8719-6b7ba17d25fe" providerId="ADAL" clId="{5E3FCFC0-E683-4CD8-9394-BC649A491889}" dt="2025-01-19T14:37:40.679" v="2036" actId="1076"/>
          <ac:spMkLst>
            <pc:docMk/>
            <pc:sldMk cId="3771986969" sldId="306"/>
            <ac:spMk id="55" creationId="{AEF2F871-686F-9326-0E32-F53607ED784D}"/>
          </ac:spMkLst>
        </pc:spChg>
        <pc:spChg chg="mod">
          <ac:chgData name="Nguyễn Xuân Quang" userId="1fa805d0-75c0-4a43-8719-6b7ba17d25fe" providerId="ADAL" clId="{5E3FCFC0-E683-4CD8-9394-BC649A491889}" dt="2025-01-19T14:37:40.679" v="2036" actId="1076"/>
          <ac:spMkLst>
            <pc:docMk/>
            <pc:sldMk cId="3771986969" sldId="306"/>
            <ac:spMk id="58" creationId="{EEEC4D4A-41FA-CB13-10A9-C547446841B0}"/>
          </ac:spMkLst>
        </pc:spChg>
        <pc:spChg chg="mod">
          <ac:chgData name="Nguyễn Xuân Quang" userId="1fa805d0-75c0-4a43-8719-6b7ba17d25fe" providerId="ADAL" clId="{5E3FCFC0-E683-4CD8-9394-BC649A491889}" dt="2025-01-19T14:37:40.679" v="2036" actId="1076"/>
          <ac:spMkLst>
            <pc:docMk/>
            <pc:sldMk cId="3771986969" sldId="306"/>
            <ac:spMk id="75" creationId="{8407D764-CA13-417A-6ED6-9AAB7E167A02}"/>
          </ac:spMkLst>
        </pc:spChg>
        <pc:spChg chg="mod">
          <ac:chgData name="Nguyễn Xuân Quang" userId="1fa805d0-75c0-4a43-8719-6b7ba17d25fe" providerId="ADAL" clId="{5E3FCFC0-E683-4CD8-9394-BC649A491889}" dt="2025-01-19T14:37:40.679" v="2036" actId="1076"/>
          <ac:spMkLst>
            <pc:docMk/>
            <pc:sldMk cId="3771986969" sldId="306"/>
            <ac:spMk id="76" creationId="{A1CA97FA-8F1A-AB74-306B-867C59EEBBE5}"/>
          </ac:spMkLst>
        </pc:spChg>
        <pc:grpChg chg="del">
          <ac:chgData name="Nguyễn Xuân Quang" userId="1fa805d0-75c0-4a43-8719-6b7ba17d25fe" providerId="ADAL" clId="{5E3FCFC0-E683-4CD8-9394-BC649A491889}" dt="2025-01-19T14:37:46.833" v="2037" actId="478"/>
          <ac:grpSpMkLst>
            <pc:docMk/>
            <pc:sldMk cId="3771986969" sldId="306"/>
            <ac:grpSpMk id="7" creationId="{F86F8F39-E044-4C90-89B7-0D59885ABEF8}"/>
          </ac:grpSpMkLst>
        </pc:grpChg>
        <pc:picChg chg="add del mod">
          <ac:chgData name="Nguyễn Xuân Quang" userId="1fa805d0-75c0-4a43-8719-6b7ba17d25fe" providerId="ADAL" clId="{5E3FCFC0-E683-4CD8-9394-BC649A491889}" dt="2025-01-19T14:37:14.395" v="2029" actId="478"/>
          <ac:picMkLst>
            <pc:docMk/>
            <pc:sldMk cId="3771986969" sldId="306"/>
            <ac:picMk id="5" creationId="{1EF7B4EB-43CE-7680-42BB-A1412F3EA12B}"/>
          </ac:picMkLst>
        </pc:picChg>
        <pc:picChg chg="add del mod">
          <ac:chgData name="Nguyễn Xuân Quang" userId="1fa805d0-75c0-4a43-8719-6b7ba17d25fe" providerId="ADAL" clId="{5E3FCFC0-E683-4CD8-9394-BC649A491889}" dt="2025-01-19T14:40:12.202" v="2042" actId="478"/>
          <ac:picMkLst>
            <pc:docMk/>
            <pc:sldMk cId="3771986969" sldId="306"/>
            <ac:picMk id="84" creationId="{6597B93F-2318-7ECA-A91F-22C957994F8C}"/>
          </ac:picMkLst>
        </pc:picChg>
        <pc:picChg chg="add mod">
          <ac:chgData name="Nguyễn Xuân Quang" userId="1fa805d0-75c0-4a43-8719-6b7ba17d25fe" providerId="ADAL" clId="{5E3FCFC0-E683-4CD8-9394-BC649A491889}" dt="2025-01-19T14:40:23.024" v="2044" actId="1076"/>
          <ac:picMkLst>
            <pc:docMk/>
            <pc:sldMk cId="3771986969" sldId="306"/>
            <ac:picMk id="86" creationId="{65C3B3E9-297C-F915-D6E6-27B8C5BCE378}"/>
          </ac:picMkLst>
        </pc:picChg>
      </pc:sldChg>
      <pc:sldChg chg="addSp delSp modSp mod">
        <pc:chgData name="Nguyễn Xuân Quang" userId="1fa805d0-75c0-4a43-8719-6b7ba17d25fe" providerId="ADAL" clId="{5E3FCFC0-E683-4CD8-9394-BC649A491889}" dt="2025-01-19T14:55:04.922" v="2070" actId="1076"/>
        <pc:sldMkLst>
          <pc:docMk/>
          <pc:sldMk cId="1744825685" sldId="307"/>
        </pc:sldMkLst>
        <pc:spChg chg="add mod">
          <ac:chgData name="Nguyễn Xuân Quang" userId="1fa805d0-75c0-4a43-8719-6b7ba17d25fe" providerId="ADAL" clId="{5E3FCFC0-E683-4CD8-9394-BC649A491889}" dt="2025-01-17T09:24:25.086" v="315" actId="14100"/>
          <ac:spMkLst>
            <pc:docMk/>
            <pc:sldMk cId="1744825685" sldId="307"/>
            <ac:spMk id="5" creationId="{442F57AB-8B14-91F1-1667-C11B6FF9D078}"/>
          </ac:spMkLst>
        </pc:spChg>
        <pc:picChg chg="add del mod">
          <ac:chgData name="Nguyễn Xuân Quang" userId="1fa805d0-75c0-4a43-8719-6b7ba17d25fe" providerId="ADAL" clId="{5E3FCFC0-E683-4CD8-9394-BC649A491889}" dt="2025-01-19T14:54:54.647" v="2067" actId="478"/>
          <ac:picMkLst>
            <pc:docMk/>
            <pc:sldMk cId="1744825685" sldId="307"/>
            <ac:picMk id="2" creationId="{D62B9FD8-794E-E3C7-9FEE-CC3076F6B0C1}"/>
          </ac:picMkLst>
        </pc:picChg>
        <pc:picChg chg="add mod">
          <ac:chgData name="Nguyễn Xuân Quang" userId="1fa805d0-75c0-4a43-8719-6b7ba17d25fe" providerId="ADAL" clId="{5E3FCFC0-E683-4CD8-9394-BC649A491889}" dt="2025-01-19T14:55:04.922" v="2070" actId="1076"/>
          <ac:picMkLst>
            <pc:docMk/>
            <pc:sldMk cId="1744825685" sldId="307"/>
            <ac:picMk id="7" creationId="{307421B6-71E3-089E-CF15-C51D676F2E24}"/>
          </ac:picMkLst>
        </pc:picChg>
      </pc:sldChg>
      <pc:sldChg chg="addSp delSp modSp mod">
        <pc:chgData name="Nguyễn Xuân Quang" userId="1fa805d0-75c0-4a43-8719-6b7ba17d25fe" providerId="ADAL" clId="{5E3FCFC0-E683-4CD8-9394-BC649A491889}" dt="2025-01-19T14:58:12.713" v="2074" actId="1076"/>
        <pc:sldMkLst>
          <pc:docMk/>
          <pc:sldMk cId="4155553244" sldId="308"/>
        </pc:sldMkLst>
        <pc:spChg chg="add mod">
          <ac:chgData name="Nguyễn Xuân Quang" userId="1fa805d0-75c0-4a43-8719-6b7ba17d25fe" providerId="ADAL" clId="{5E3FCFC0-E683-4CD8-9394-BC649A491889}" dt="2025-01-17T09:25:46.798" v="330" actId="27636"/>
          <ac:spMkLst>
            <pc:docMk/>
            <pc:sldMk cId="4155553244" sldId="308"/>
            <ac:spMk id="4" creationId="{069ED9DD-2B9C-DED1-E635-089E3EA48CAE}"/>
          </ac:spMkLst>
        </pc:spChg>
        <pc:picChg chg="add del mod">
          <ac:chgData name="Nguyễn Xuân Quang" userId="1fa805d0-75c0-4a43-8719-6b7ba17d25fe" providerId="ADAL" clId="{5E3FCFC0-E683-4CD8-9394-BC649A491889}" dt="2025-01-19T14:58:05.801" v="2071" actId="478"/>
          <ac:picMkLst>
            <pc:docMk/>
            <pc:sldMk cId="4155553244" sldId="308"/>
            <ac:picMk id="5" creationId="{E1907C56-A90E-C0BC-B5C0-78CFC38B9164}"/>
          </ac:picMkLst>
        </pc:picChg>
        <pc:picChg chg="add mod">
          <ac:chgData name="Nguyễn Xuân Quang" userId="1fa805d0-75c0-4a43-8719-6b7ba17d25fe" providerId="ADAL" clId="{5E3FCFC0-E683-4CD8-9394-BC649A491889}" dt="2025-01-19T14:58:12.713" v="2074" actId="1076"/>
          <ac:picMkLst>
            <pc:docMk/>
            <pc:sldMk cId="4155553244" sldId="308"/>
            <ac:picMk id="7" creationId="{06EC40E9-65EC-0B3B-D2A4-A61058DDF920}"/>
          </ac:picMkLst>
        </pc:picChg>
      </pc:sldChg>
      <pc:sldChg chg="addSp delSp modSp mod">
        <pc:chgData name="Nguyễn Xuân Quang" userId="1fa805d0-75c0-4a43-8719-6b7ba17d25fe" providerId="ADAL" clId="{5E3FCFC0-E683-4CD8-9394-BC649A491889}" dt="2025-01-17T09:27:20.954" v="345" actId="1076"/>
        <pc:sldMkLst>
          <pc:docMk/>
          <pc:sldMk cId="967183757" sldId="309"/>
        </pc:sldMkLst>
        <pc:spChg chg="add mod">
          <ac:chgData name="Nguyễn Xuân Quang" userId="1fa805d0-75c0-4a43-8719-6b7ba17d25fe" providerId="ADAL" clId="{5E3FCFC0-E683-4CD8-9394-BC649A491889}" dt="2025-01-17T09:27:17.999" v="344" actId="1076"/>
          <ac:spMkLst>
            <pc:docMk/>
            <pc:sldMk cId="967183757" sldId="309"/>
            <ac:spMk id="4" creationId="{03D28F99-9C90-59E8-6648-9900B495E15E}"/>
          </ac:spMkLst>
        </pc:spChg>
        <pc:picChg chg="add mod">
          <ac:chgData name="Nguyễn Xuân Quang" userId="1fa805d0-75c0-4a43-8719-6b7ba17d25fe" providerId="ADAL" clId="{5E3FCFC0-E683-4CD8-9394-BC649A491889}" dt="2025-01-17T09:27:20.954" v="345" actId="1076"/>
          <ac:picMkLst>
            <pc:docMk/>
            <pc:sldMk cId="967183757" sldId="309"/>
            <ac:picMk id="5" creationId="{7DD6B4D0-1FF4-3989-CFAA-650E6B5CC04F}"/>
          </ac:picMkLst>
        </pc:picChg>
      </pc:sldChg>
      <pc:sldChg chg="addSp delSp modSp mod">
        <pc:chgData name="Nguyễn Xuân Quang" userId="1fa805d0-75c0-4a43-8719-6b7ba17d25fe" providerId="ADAL" clId="{5E3FCFC0-E683-4CD8-9394-BC649A491889}" dt="2025-01-19T15:04:07.769" v="2080" actId="14100"/>
        <pc:sldMkLst>
          <pc:docMk/>
          <pc:sldMk cId="2448703803" sldId="310"/>
        </pc:sldMkLst>
        <pc:spChg chg="add mod">
          <ac:chgData name="Nguyễn Xuân Quang" userId="1fa805d0-75c0-4a43-8719-6b7ba17d25fe" providerId="ADAL" clId="{5E3FCFC0-E683-4CD8-9394-BC649A491889}" dt="2025-01-17T09:29:45.038" v="361" actId="27636"/>
          <ac:spMkLst>
            <pc:docMk/>
            <pc:sldMk cId="2448703803" sldId="310"/>
            <ac:spMk id="7" creationId="{15978BE7-4DE8-0082-605F-D700082DF1CE}"/>
          </ac:spMkLst>
        </pc:spChg>
        <pc:picChg chg="add del mod">
          <ac:chgData name="Nguyễn Xuân Quang" userId="1fa805d0-75c0-4a43-8719-6b7ba17d25fe" providerId="ADAL" clId="{5E3FCFC0-E683-4CD8-9394-BC649A491889}" dt="2025-01-19T15:03:58.920" v="2077" actId="478"/>
          <ac:picMkLst>
            <pc:docMk/>
            <pc:sldMk cId="2448703803" sldId="310"/>
            <ac:picMk id="8" creationId="{2012614A-2C71-64F2-7EAD-BE7B7587B10C}"/>
          </ac:picMkLst>
        </pc:picChg>
        <pc:picChg chg="add mod">
          <ac:chgData name="Nguyễn Xuân Quang" userId="1fa805d0-75c0-4a43-8719-6b7ba17d25fe" providerId="ADAL" clId="{5E3FCFC0-E683-4CD8-9394-BC649A491889}" dt="2025-01-19T15:04:07.769" v="2080" actId="14100"/>
          <ac:picMkLst>
            <pc:docMk/>
            <pc:sldMk cId="2448703803" sldId="310"/>
            <ac:picMk id="11" creationId="{ADF359B1-EBF5-4058-8BC0-151C2BED7C8E}"/>
          </ac:picMkLst>
        </pc:picChg>
      </pc:sldChg>
      <pc:sldChg chg="addSp delSp modSp mod">
        <pc:chgData name="Nguyễn Xuân Quang" userId="1fa805d0-75c0-4a43-8719-6b7ba17d25fe" providerId="ADAL" clId="{5E3FCFC0-E683-4CD8-9394-BC649A491889}" dt="2025-01-19T15:04:53.128" v="2087" actId="1076"/>
        <pc:sldMkLst>
          <pc:docMk/>
          <pc:sldMk cId="991770790" sldId="311"/>
        </pc:sldMkLst>
        <pc:spChg chg="add mod">
          <ac:chgData name="Nguyễn Xuân Quang" userId="1fa805d0-75c0-4a43-8719-6b7ba17d25fe" providerId="ADAL" clId="{5E3FCFC0-E683-4CD8-9394-BC649A491889}" dt="2025-01-17T09:48:25.574" v="371" actId="20577"/>
          <ac:spMkLst>
            <pc:docMk/>
            <pc:sldMk cId="991770790" sldId="311"/>
            <ac:spMk id="4" creationId="{EA508048-292A-0620-9CF7-03C13AA75C88}"/>
          </ac:spMkLst>
        </pc:spChg>
        <pc:picChg chg="add del mod">
          <ac:chgData name="Nguyễn Xuân Quang" userId="1fa805d0-75c0-4a43-8719-6b7ba17d25fe" providerId="ADAL" clId="{5E3FCFC0-E683-4CD8-9394-BC649A491889}" dt="2025-01-19T15:04:42.028" v="2083" actId="478"/>
          <ac:picMkLst>
            <pc:docMk/>
            <pc:sldMk cId="991770790" sldId="311"/>
            <ac:picMk id="6" creationId="{A5767603-51C5-D066-BCA1-E039611663A6}"/>
          </ac:picMkLst>
        </pc:picChg>
        <pc:picChg chg="add mod">
          <ac:chgData name="Nguyễn Xuân Quang" userId="1fa805d0-75c0-4a43-8719-6b7ba17d25fe" providerId="ADAL" clId="{5E3FCFC0-E683-4CD8-9394-BC649A491889}" dt="2025-01-19T15:04:53.128" v="2087" actId="1076"/>
          <ac:picMkLst>
            <pc:docMk/>
            <pc:sldMk cId="991770790" sldId="311"/>
            <ac:picMk id="9" creationId="{2B88C003-1519-3C79-689B-783CFFC29F5B}"/>
          </ac:picMkLst>
        </pc:picChg>
      </pc:sldChg>
      <pc:sldChg chg="addSp delSp modSp mod modNotesTx">
        <pc:chgData name="Nguyễn Xuân Quang" userId="1fa805d0-75c0-4a43-8719-6b7ba17d25fe" providerId="ADAL" clId="{5E3FCFC0-E683-4CD8-9394-BC649A491889}" dt="2025-01-17T10:00:41.062" v="496" actId="20577"/>
        <pc:sldMkLst>
          <pc:docMk/>
          <pc:sldMk cId="0" sldId="681"/>
        </pc:sldMkLst>
        <pc:spChg chg="add mod">
          <ac:chgData name="Nguyễn Xuân Quang" userId="1fa805d0-75c0-4a43-8719-6b7ba17d25fe" providerId="ADAL" clId="{5E3FCFC0-E683-4CD8-9394-BC649A491889}" dt="2025-01-16T08:13:58.819" v="119" actId="6549"/>
          <ac:spMkLst>
            <pc:docMk/>
            <pc:sldMk cId="0" sldId="681"/>
            <ac:spMk id="5" creationId="{916BDE56-73B5-9273-333D-C2ACAF3C5780}"/>
          </ac:spMkLst>
        </pc:spChg>
        <pc:spChg chg="mod">
          <ac:chgData name="Nguyễn Xuân Quang" userId="1fa805d0-75c0-4a43-8719-6b7ba17d25fe" providerId="ADAL" clId="{5E3FCFC0-E683-4CD8-9394-BC649A491889}" dt="2025-01-17T10:00:41.062" v="496" actId="20577"/>
          <ac:spMkLst>
            <pc:docMk/>
            <pc:sldMk cId="0" sldId="681"/>
            <ac:spMk id="4098" creationId="{00000000-0000-0000-0000-000000000000}"/>
          </ac:spMkLst>
        </pc:spChg>
        <pc:picChg chg="add mod">
          <ac:chgData name="Nguyễn Xuân Quang" userId="1fa805d0-75c0-4a43-8719-6b7ba17d25fe" providerId="ADAL" clId="{5E3FCFC0-E683-4CD8-9394-BC649A491889}" dt="2025-01-16T08:13:30.540" v="114" actId="1076"/>
          <ac:picMkLst>
            <pc:docMk/>
            <pc:sldMk cId="0" sldId="681"/>
            <ac:picMk id="6" creationId="{5A47304A-56BA-8DD3-137A-D6CA9216CE21}"/>
          </ac:picMkLst>
        </pc:picChg>
      </pc:sldChg>
      <pc:sldChg chg="addSp delSp modSp mod">
        <pc:chgData name="Nguyễn Xuân Quang" userId="1fa805d0-75c0-4a43-8719-6b7ba17d25fe" providerId="ADAL" clId="{5E3FCFC0-E683-4CD8-9394-BC649A491889}" dt="2025-01-17T10:01:02.092" v="532" actId="20577"/>
        <pc:sldMkLst>
          <pc:docMk/>
          <pc:sldMk cId="3816177024" sldId="704"/>
        </pc:sldMkLst>
        <pc:spChg chg="mod">
          <ac:chgData name="Nguyễn Xuân Quang" userId="1fa805d0-75c0-4a43-8719-6b7ba17d25fe" providerId="ADAL" clId="{5E3FCFC0-E683-4CD8-9394-BC649A491889}" dt="2025-01-17T10:01:02.092" v="532" actId="20577"/>
          <ac:spMkLst>
            <pc:docMk/>
            <pc:sldMk cId="3816177024" sldId="704"/>
            <ac:spMk id="2" creationId="{641CEDCF-2D58-8F9F-6A27-8B3B8E3C537C}"/>
          </ac:spMkLst>
        </pc:spChg>
        <pc:spChg chg="add mod">
          <ac:chgData name="Nguyễn Xuân Quang" userId="1fa805d0-75c0-4a43-8719-6b7ba17d25fe" providerId="ADAL" clId="{5E3FCFC0-E683-4CD8-9394-BC649A491889}" dt="2025-01-16T09:41:46.475" v="133" actId="1076"/>
          <ac:spMkLst>
            <pc:docMk/>
            <pc:sldMk cId="3816177024" sldId="704"/>
            <ac:spMk id="9" creationId="{7FBDC757-5291-6A07-2228-33809C02819C}"/>
          </ac:spMkLst>
        </pc:spChg>
        <pc:picChg chg="add mod">
          <ac:chgData name="Nguyễn Xuân Quang" userId="1fa805d0-75c0-4a43-8719-6b7ba17d25fe" providerId="ADAL" clId="{5E3FCFC0-E683-4CD8-9394-BC649A491889}" dt="2025-01-16T09:41:28.601" v="131" actId="1076"/>
          <ac:picMkLst>
            <pc:docMk/>
            <pc:sldMk cId="3816177024" sldId="704"/>
            <ac:picMk id="8" creationId="{0B84AFEC-5C8A-B73B-0D28-8D9F783128CB}"/>
          </ac:picMkLst>
        </pc:picChg>
      </pc:sldChg>
      <pc:sldChg chg="addSp delSp modSp mod">
        <pc:chgData name="Nguyễn Xuân Quang" userId="1fa805d0-75c0-4a43-8719-6b7ba17d25fe" providerId="ADAL" clId="{5E3FCFC0-E683-4CD8-9394-BC649A491889}" dt="2025-01-17T10:01:08.295" v="533"/>
        <pc:sldMkLst>
          <pc:docMk/>
          <pc:sldMk cId="1282461915" sldId="705"/>
        </pc:sldMkLst>
        <pc:spChg chg="mod">
          <ac:chgData name="Nguyễn Xuân Quang" userId="1fa805d0-75c0-4a43-8719-6b7ba17d25fe" providerId="ADAL" clId="{5E3FCFC0-E683-4CD8-9394-BC649A491889}" dt="2025-01-17T10:01:08.295" v="533"/>
          <ac:spMkLst>
            <pc:docMk/>
            <pc:sldMk cId="1282461915" sldId="705"/>
            <ac:spMk id="2" creationId="{2DF498A6-B545-47CE-6AB3-40CA2925B7EB}"/>
          </ac:spMkLst>
        </pc:spChg>
        <pc:spChg chg="add mod">
          <ac:chgData name="Nguyễn Xuân Quang" userId="1fa805d0-75c0-4a43-8719-6b7ba17d25fe" providerId="ADAL" clId="{5E3FCFC0-E683-4CD8-9394-BC649A491889}" dt="2025-01-16T09:43:48.674" v="146" actId="14100"/>
          <ac:spMkLst>
            <pc:docMk/>
            <pc:sldMk cId="1282461915" sldId="705"/>
            <ac:spMk id="6" creationId="{3E0E3787-E9CA-9B7B-5C70-322E08EAA512}"/>
          </ac:spMkLst>
        </pc:spChg>
        <pc:picChg chg="add mod">
          <ac:chgData name="Nguyễn Xuân Quang" userId="1fa805d0-75c0-4a43-8719-6b7ba17d25fe" providerId="ADAL" clId="{5E3FCFC0-E683-4CD8-9394-BC649A491889}" dt="2025-01-16T09:43:31.956" v="141" actId="14100"/>
          <ac:picMkLst>
            <pc:docMk/>
            <pc:sldMk cId="1282461915" sldId="705"/>
            <ac:picMk id="7" creationId="{9B907D3F-E3CB-6E67-A3C5-0C4CBF6AA7E3}"/>
          </ac:picMkLst>
        </pc:picChg>
        <pc:picChg chg="add mod">
          <ac:chgData name="Nguyễn Xuân Quang" userId="1fa805d0-75c0-4a43-8719-6b7ba17d25fe" providerId="ADAL" clId="{5E3FCFC0-E683-4CD8-9394-BC649A491889}" dt="2025-01-16T09:43:36.282" v="142" actId="1076"/>
          <ac:picMkLst>
            <pc:docMk/>
            <pc:sldMk cId="1282461915" sldId="705"/>
            <ac:picMk id="8" creationId="{75A940DE-4ABC-6719-677B-6E51FAA280CF}"/>
          </ac:picMkLst>
        </pc:picChg>
      </pc:sldChg>
      <pc:sldChg chg="addSp delSp modSp mod">
        <pc:chgData name="Nguyễn Xuân Quang" userId="1fa805d0-75c0-4a43-8719-6b7ba17d25fe" providerId="ADAL" clId="{5E3FCFC0-E683-4CD8-9394-BC649A491889}" dt="2025-01-17T10:01:15.623" v="535"/>
        <pc:sldMkLst>
          <pc:docMk/>
          <pc:sldMk cId="4152566154" sldId="706"/>
        </pc:sldMkLst>
        <pc:spChg chg="mod">
          <ac:chgData name="Nguyễn Xuân Quang" userId="1fa805d0-75c0-4a43-8719-6b7ba17d25fe" providerId="ADAL" clId="{5E3FCFC0-E683-4CD8-9394-BC649A491889}" dt="2025-01-17T10:01:15.623" v="535"/>
          <ac:spMkLst>
            <pc:docMk/>
            <pc:sldMk cId="4152566154" sldId="706"/>
            <ac:spMk id="2" creationId="{2F7E60E0-986D-D900-26B5-9961CE602FCE}"/>
          </ac:spMkLst>
        </pc:spChg>
        <pc:spChg chg="add mod">
          <ac:chgData name="Nguyễn Xuân Quang" userId="1fa805d0-75c0-4a43-8719-6b7ba17d25fe" providerId="ADAL" clId="{5E3FCFC0-E683-4CD8-9394-BC649A491889}" dt="2025-01-16T10:01:37.957" v="260"/>
          <ac:spMkLst>
            <pc:docMk/>
            <pc:sldMk cId="4152566154" sldId="706"/>
            <ac:spMk id="9" creationId="{D8265F16-5363-E6DF-2107-80E67649B1CF}"/>
          </ac:spMkLst>
        </pc:spChg>
        <pc:picChg chg="add mod">
          <ac:chgData name="Nguyễn Xuân Quang" userId="1fa805d0-75c0-4a43-8719-6b7ba17d25fe" providerId="ADAL" clId="{5E3FCFC0-E683-4CD8-9394-BC649A491889}" dt="2025-01-16T10:06:58.077" v="267" actId="1076"/>
          <ac:picMkLst>
            <pc:docMk/>
            <pc:sldMk cId="4152566154" sldId="706"/>
            <ac:picMk id="34" creationId="{323620CD-AC04-3F6C-DA8A-3AFE863A4D6A}"/>
          </ac:picMkLst>
        </pc:picChg>
      </pc:sldChg>
      <pc:sldChg chg="addSp delSp modSp mod">
        <pc:chgData name="Nguyễn Xuân Quang" userId="1fa805d0-75c0-4a43-8719-6b7ba17d25fe" providerId="ADAL" clId="{5E3FCFC0-E683-4CD8-9394-BC649A491889}" dt="2025-01-19T15:31:12.341" v="2845" actId="1076"/>
        <pc:sldMkLst>
          <pc:docMk/>
          <pc:sldMk cId="693571424" sldId="707"/>
        </pc:sldMkLst>
        <pc:spChg chg="add mod">
          <ac:chgData name="Nguyễn Xuân Quang" userId="1fa805d0-75c0-4a43-8719-6b7ba17d25fe" providerId="ADAL" clId="{5E3FCFC0-E683-4CD8-9394-BC649A491889}" dt="2025-01-17T09:22:06.299" v="290" actId="20577"/>
          <ac:spMkLst>
            <pc:docMk/>
            <pc:sldMk cId="693571424" sldId="707"/>
            <ac:spMk id="7" creationId="{9B4038D6-CB52-CA42-23A4-E331FE36CBE6}"/>
          </ac:spMkLst>
        </pc:spChg>
        <pc:picChg chg="add mod">
          <ac:chgData name="Nguyễn Xuân Quang" userId="1fa805d0-75c0-4a43-8719-6b7ba17d25fe" providerId="ADAL" clId="{5E3FCFC0-E683-4CD8-9394-BC649A491889}" dt="2025-01-19T15:31:12.341" v="2845" actId="1076"/>
          <ac:picMkLst>
            <pc:docMk/>
            <pc:sldMk cId="693571424" sldId="707"/>
            <ac:picMk id="9" creationId="{4AE08947-68A1-E224-CB7F-49A4BDC6FD12}"/>
          </ac:picMkLst>
        </pc:picChg>
      </pc:sldChg>
      <pc:sldChg chg="addSp delSp modSp mod">
        <pc:chgData name="Nguyễn Xuân Quang" userId="1fa805d0-75c0-4a43-8719-6b7ba17d25fe" providerId="ADAL" clId="{5E3FCFC0-E683-4CD8-9394-BC649A491889}" dt="2025-01-17T10:01:28.172" v="537" actId="14100"/>
        <pc:sldMkLst>
          <pc:docMk/>
          <pc:sldMk cId="1752399126" sldId="708"/>
        </pc:sldMkLst>
        <pc:spChg chg="mod">
          <ac:chgData name="Nguyễn Xuân Quang" userId="1fa805d0-75c0-4a43-8719-6b7ba17d25fe" providerId="ADAL" clId="{5E3FCFC0-E683-4CD8-9394-BC649A491889}" dt="2025-01-17T10:01:28.172" v="537" actId="14100"/>
          <ac:spMkLst>
            <pc:docMk/>
            <pc:sldMk cId="1752399126" sldId="708"/>
            <ac:spMk id="2" creationId="{547C98DE-B5D6-58DE-FFAA-2D521470DAC2}"/>
          </ac:spMkLst>
        </pc:spChg>
        <pc:picChg chg="add mod">
          <ac:chgData name="Nguyễn Xuân Quang" userId="1fa805d0-75c0-4a43-8719-6b7ba17d25fe" providerId="ADAL" clId="{5E3FCFC0-E683-4CD8-9394-BC649A491889}" dt="2025-01-17T09:04:19.411" v="281" actId="14100"/>
          <ac:picMkLst>
            <pc:docMk/>
            <pc:sldMk cId="1752399126" sldId="708"/>
            <ac:picMk id="3" creationId="{282254A7-8DEA-EE68-A922-8548379C1B83}"/>
          </ac:picMkLst>
        </pc:picChg>
      </pc:sldChg>
      <pc:sldChg chg="modSp mod">
        <pc:chgData name="Nguyễn Xuân Quang" userId="1fa805d0-75c0-4a43-8719-6b7ba17d25fe" providerId="ADAL" clId="{5E3FCFC0-E683-4CD8-9394-BC649A491889}" dt="2025-01-19T15:09:11.411" v="2136" actId="20577"/>
        <pc:sldMkLst>
          <pc:docMk/>
          <pc:sldMk cId="1971979056" sldId="709"/>
        </pc:sldMkLst>
        <pc:spChg chg="mod">
          <ac:chgData name="Nguyễn Xuân Quang" userId="1fa805d0-75c0-4a43-8719-6b7ba17d25fe" providerId="ADAL" clId="{5E3FCFC0-E683-4CD8-9394-BC649A491889}" dt="2025-01-19T15:08:51.408" v="2134" actId="1076"/>
          <ac:spMkLst>
            <pc:docMk/>
            <pc:sldMk cId="1971979056" sldId="709"/>
            <ac:spMk id="2" creationId="{25F381CE-7006-5323-8E5A-9FF7F0B377FF}"/>
          </ac:spMkLst>
        </pc:spChg>
        <pc:spChg chg="mod">
          <ac:chgData name="Nguyễn Xuân Quang" userId="1fa805d0-75c0-4a43-8719-6b7ba17d25fe" providerId="ADAL" clId="{5E3FCFC0-E683-4CD8-9394-BC649A491889}" dt="2025-01-19T15:09:11.411" v="2136" actId="20577"/>
          <ac:spMkLst>
            <pc:docMk/>
            <pc:sldMk cId="1971979056" sldId="709"/>
            <ac:spMk id="4" creationId="{CF4EBBAF-536F-B23C-EB81-D3C5F5916BF4}"/>
          </ac:spMkLst>
        </pc:spChg>
      </pc:sldChg>
      <pc:sldChg chg="modSp mod">
        <pc:chgData name="Nguyễn Xuân Quang" userId="1fa805d0-75c0-4a43-8719-6b7ba17d25fe" providerId="ADAL" clId="{5E3FCFC0-E683-4CD8-9394-BC649A491889}" dt="2025-01-20T07:45:13.469" v="4435" actId="1076"/>
        <pc:sldMkLst>
          <pc:docMk/>
          <pc:sldMk cId="1478836213" sldId="710"/>
        </pc:sldMkLst>
        <pc:spChg chg="mod">
          <ac:chgData name="Nguyễn Xuân Quang" userId="1fa805d0-75c0-4a43-8719-6b7ba17d25fe" providerId="ADAL" clId="{5E3FCFC0-E683-4CD8-9394-BC649A491889}" dt="2025-01-20T07:45:13.469" v="4435" actId="1076"/>
          <ac:spMkLst>
            <pc:docMk/>
            <pc:sldMk cId="1478836213" sldId="710"/>
            <ac:spMk id="2" creationId="{A0E17995-1A16-4DEA-9591-F97019E58940}"/>
          </ac:spMkLst>
        </pc:spChg>
        <pc:spChg chg="mod">
          <ac:chgData name="Nguyễn Xuân Quang" userId="1fa805d0-75c0-4a43-8719-6b7ba17d25fe" providerId="ADAL" clId="{5E3FCFC0-E683-4CD8-9394-BC649A491889}" dt="2025-01-20T07:45:07.434" v="4434" actId="1076"/>
          <ac:spMkLst>
            <pc:docMk/>
            <pc:sldMk cId="1478836213" sldId="710"/>
            <ac:spMk id="4" creationId="{CB60CE5D-FDD1-1804-9E20-442F5A4FC3A3}"/>
          </ac:spMkLst>
        </pc:spChg>
      </pc:sldChg>
      <pc:sldChg chg="modSp mod">
        <pc:chgData name="Nguyễn Xuân Quang" userId="1fa805d0-75c0-4a43-8719-6b7ba17d25fe" providerId="ADAL" clId="{5E3FCFC0-E683-4CD8-9394-BC649A491889}" dt="2025-01-20T01:35:30.496" v="2846" actId="1076"/>
        <pc:sldMkLst>
          <pc:docMk/>
          <pc:sldMk cId="702299786" sldId="714"/>
        </pc:sldMkLst>
        <pc:spChg chg="mod">
          <ac:chgData name="Nguyễn Xuân Quang" userId="1fa805d0-75c0-4a43-8719-6b7ba17d25fe" providerId="ADAL" clId="{5E3FCFC0-E683-4CD8-9394-BC649A491889}" dt="2025-01-19T15:14:02.837" v="2518" actId="1076"/>
          <ac:spMkLst>
            <pc:docMk/>
            <pc:sldMk cId="702299786" sldId="714"/>
            <ac:spMk id="2" creationId="{FB36ACE0-6996-8150-CF0A-139DB4E7F95B}"/>
          </ac:spMkLst>
        </pc:spChg>
        <pc:spChg chg="mod">
          <ac:chgData name="Nguyễn Xuân Quang" userId="1fa805d0-75c0-4a43-8719-6b7ba17d25fe" providerId="ADAL" clId="{5E3FCFC0-E683-4CD8-9394-BC649A491889}" dt="2025-01-20T01:35:30.496" v="2846" actId="1076"/>
          <ac:spMkLst>
            <pc:docMk/>
            <pc:sldMk cId="702299786" sldId="714"/>
            <ac:spMk id="4" creationId="{1E8255B3-D952-2DF9-7CBD-0AB8DC6CFA8D}"/>
          </ac:spMkLst>
        </pc:spChg>
      </pc:sldChg>
      <pc:sldChg chg="addSp delSp modSp mod">
        <pc:chgData name="Nguyễn Xuân Quang" userId="1fa805d0-75c0-4a43-8719-6b7ba17d25fe" providerId="ADAL" clId="{5E3FCFC0-E683-4CD8-9394-BC649A491889}" dt="2025-01-19T15:21:51.759" v="2732" actId="1076"/>
        <pc:sldMkLst>
          <pc:docMk/>
          <pc:sldMk cId="4024777591" sldId="715"/>
        </pc:sldMkLst>
        <pc:spChg chg="del">
          <ac:chgData name="Nguyễn Xuân Quang" userId="1fa805d0-75c0-4a43-8719-6b7ba17d25fe" providerId="ADAL" clId="{5E3FCFC0-E683-4CD8-9394-BC649A491889}" dt="2025-01-19T15:14:14.535" v="2521" actId="478"/>
          <ac:spMkLst>
            <pc:docMk/>
            <pc:sldMk cId="4024777591" sldId="715"/>
            <ac:spMk id="2" creationId="{DCA5704D-56BF-682F-4DA7-3B68C3732486}"/>
          </ac:spMkLst>
        </pc:spChg>
        <pc:spChg chg="add del mod">
          <ac:chgData name="Nguyễn Xuân Quang" userId="1fa805d0-75c0-4a43-8719-6b7ba17d25fe" providerId="ADAL" clId="{5E3FCFC0-E683-4CD8-9394-BC649A491889}" dt="2025-01-19T15:14:12.527" v="2520" actId="478"/>
          <ac:spMkLst>
            <pc:docMk/>
            <pc:sldMk cId="4024777591" sldId="715"/>
            <ac:spMk id="4" creationId="{8B2F1B7B-9575-A9BC-A55A-1174C9E92220}"/>
          </ac:spMkLst>
        </pc:spChg>
        <pc:spChg chg="del">
          <ac:chgData name="Nguyễn Xuân Quang" userId="1fa805d0-75c0-4a43-8719-6b7ba17d25fe" providerId="ADAL" clId="{5E3FCFC0-E683-4CD8-9394-BC649A491889}" dt="2025-01-19T15:14:09.667" v="2519" actId="478"/>
          <ac:spMkLst>
            <pc:docMk/>
            <pc:sldMk cId="4024777591" sldId="715"/>
            <ac:spMk id="5" creationId="{B0371B1C-867A-34D2-29E6-CEB2811C9761}"/>
          </ac:spMkLst>
        </pc:spChg>
        <pc:spChg chg="add mod">
          <ac:chgData name="Nguyễn Xuân Quang" userId="1fa805d0-75c0-4a43-8719-6b7ba17d25fe" providerId="ADAL" clId="{5E3FCFC0-E683-4CD8-9394-BC649A491889}" dt="2025-01-19T15:21:45.851" v="2731" actId="20577"/>
          <ac:spMkLst>
            <pc:docMk/>
            <pc:sldMk cId="4024777591" sldId="715"/>
            <ac:spMk id="7" creationId="{DD440531-E284-5CCA-09E9-80ED5FE632A9}"/>
          </ac:spMkLst>
        </pc:spChg>
        <pc:graphicFrameChg chg="add mod">
          <ac:chgData name="Nguyễn Xuân Quang" userId="1fa805d0-75c0-4a43-8719-6b7ba17d25fe" providerId="ADAL" clId="{5E3FCFC0-E683-4CD8-9394-BC649A491889}" dt="2025-01-19T15:21:51.759" v="2732" actId="1076"/>
          <ac:graphicFrameMkLst>
            <pc:docMk/>
            <pc:sldMk cId="4024777591" sldId="715"/>
            <ac:graphicFrameMk id="8" creationId="{1E3DABA9-D1D7-A727-20F2-F98459971C3A}"/>
          </ac:graphicFrameMkLst>
        </pc:graphicFrameChg>
        <pc:picChg chg="del">
          <ac:chgData name="Nguyễn Xuân Quang" userId="1fa805d0-75c0-4a43-8719-6b7ba17d25fe" providerId="ADAL" clId="{5E3FCFC0-E683-4CD8-9394-BC649A491889}" dt="2025-01-19T15:14:15.914" v="2523" actId="478"/>
          <ac:picMkLst>
            <pc:docMk/>
            <pc:sldMk cId="4024777591" sldId="715"/>
            <ac:picMk id="3" creationId="{333A80B5-74EB-9C4E-B6B1-25934F468CB0}"/>
          </ac:picMkLst>
        </pc:picChg>
      </pc:sldChg>
      <pc:sldChg chg="addSp delSp modSp mod">
        <pc:chgData name="Nguyễn Xuân Quang" userId="1fa805d0-75c0-4a43-8719-6b7ba17d25fe" providerId="ADAL" clId="{5E3FCFC0-E683-4CD8-9394-BC649A491889}" dt="2025-01-19T15:28:57.645" v="2844" actId="1076"/>
        <pc:sldMkLst>
          <pc:docMk/>
          <pc:sldMk cId="3743788745" sldId="716"/>
        </pc:sldMkLst>
        <pc:spChg chg="mod">
          <ac:chgData name="Nguyễn Xuân Quang" userId="1fa805d0-75c0-4a43-8719-6b7ba17d25fe" providerId="ADAL" clId="{5E3FCFC0-E683-4CD8-9394-BC649A491889}" dt="2025-01-19T15:28:49.537" v="2842" actId="1076"/>
          <ac:spMkLst>
            <pc:docMk/>
            <pc:sldMk cId="3743788745" sldId="716"/>
            <ac:spMk id="2" creationId="{50581C2C-8DC3-72B5-0131-C180FE0C8A73}"/>
          </ac:spMkLst>
        </pc:spChg>
        <pc:spChg chg="add del mod">
          <ac:chgData name="Nguyễn Xuân Quang" userId="1fa805d0-75c0-4a43-8719-6b7ba17d25fe" providerId="ADAL" clId="{5E3FCFC0-E683-4CD8-9394-BC649A491889}" dt="2025-01-19T15:26:57.411" v="2734" actId="478"/>
          <ac:spMkLst>
            <pc:docMk/>
            <pc:sldMk cId="3743788745" sldId="716"/>
            <ac:spMk id="3" creationId="{8B65EA89-33C3-9496-B016-51478A4C5206}"/>
          </ac:spMkLst>
        </pc:spChg>
        <pc:spChg chg="del">
          <ac:chgData name="Nguyễn Xuân Quang" userId="1fa805d0-75c0-4a43-8719-6b7ba17d25fe" providerId="ADAL" clId="{5E3FCFC0-E683-4CD8-9394-BC649A491889}" dt="2025-01-19T15:26:55.338" v="2733" actId="478"/>
          <ac:spMkLst>
            <pc:docMk/>
            <pc:sldMk cId="3743788745" sldId="716"/>
            <ac:spMk id="4" creationId="{EB408912-4BC2-7C9F-3C2D-1EA1358643DF}"/>
          </ac:spMkLst>
        </pc:spChg>
        <pc:picChg chg="add mod">
          <ac:chgData name="Nguyễn Xuân Quang" userId="1fa805d0-75c0-4a43-8719-6b7ba17d25fe" providerId="ADAL" clId="{5E3FCFC0-E683-4CD8-9394-BC649A491889}" dt="2025-01-19T15:28:53.694" v="2843" actId="1076"/>
          <ac:picMkLst>
            <pc:docMk/>
            <pc:sldMk cId="3743788745" sldId="716"/>
            <ac:picMk id="6" creationId="{436780BD-6CAA-9C75-4C0A-49E53E534C39}"/>
          </ac:picMkLst>
        </pc:picChg>
        <pc:picChg chg="add mod">
          <ac:chgData name="Nguyễn Xuân Quang" userId="1fa805d0-75c0-4a43-8719-6b7ba17d25fe" providerId="ADAL" clId="{5E3FCFC0-E683-4CD8-9394-BC649A491889}" dt="2025-01-19T15:28:57.645" v="2844" actId="1076"/>
          <ac:picMkLst>
            <pc:docMk/>
            <pc:sldMk cId="3743788745" sldId="716"/>
            <ac:picMk id="8" creationId="{D94FC827-C19D-2A9E-8910-75FF120DD2C3}"/>
          </ac:picMkLst>
        </pc:picChg>
      </pc:sldChg>
      <pc:sldChg chg="modSp mod">
        <pc:chgData name="Nguyễn Xuân Quang" userId="1fa805d0-75c0-4a43-8719-6b7ba17d25fe" providerId="ADAL" clId="{5E3FCFC0-E683-4CD8-9394-BC649A491889}" dt="2025-01-20T07:51:24.560" v="5739" actId="20577"/>
        <pc:sldMkLst>
          <pc:docMk/>
          <pc:sldMk cId="268743354" sldId="717"/>
        </pc:sldMkLst>
        <pc:spChg chg="mod">
          <ac:chgData name="Nguyễn Xuân Quang" userId="1fa805d0-75c0-4a43-8719-6b7ba17d25fe" providerId="ADAL" clId="{5E3FCFC0-E683-4CD8-9394-BC649A491889}" dt="2025-01-20T07:45:24.864" v="4436"/>
          <ac:spMkLst>
            <pc:docMk/>
            <pc:sldMk cId="268743354" sldId="717"/>
            <ac:spMk id="2" creationId="{D79B07A1-B52F-EFDB-59D9-BF3B2113061F}"/>
          </ac:spMkLst>
        </pc:spChg>
        <pc:spChg chg="mod">
          <ac:chgData name="Nguyễn Xuân Quang" userId="1fa805d0-75c0-4a43-8719-6b7ba17d25fe" providerId="ADAL" clId="{5E3FCFC0-E683-4CD8-9394-BC649A491889}" dt="2025-01-20T07:51:24.560" v="5739" actId="20577"/>
          <ac:spMkLst>
            <pc:docMk/>
            <pc:sldMk cId="268743354" sldId="717"/>
            <ac:spMk id="4" creationId="{DCEC5B86-B40F-F3E0-BCCF-88FB9583BF3A}"/>
          </ac:spMkLst>
        </pc:spChg>
      </pc:sldChg>
      <pc:sldChg chg="del">
        <pc:chgData name="Nguyễn Xuân Quang" userId="1fa805d0-75c0-4a43-8719-6b7ba17d25fe" providerId="ADAL" clId="{5E3FCFC0-E683-4CD8-9394-BC649A491889}" dt="2025-01-20T07:52:07.378" v="5740" actId="2696"/>
        <pc:sldMkLst>
          <pc:docMk/>
          <pc:sldMk cId="2454929062" sldId="718"/>
        </pc:sldMkLst>
      </pc:sldChg>
      <pc:sldChg chg="del">
        <pc:chgData name="Nguyễn Xuân Quang" userId="1fa805d0-75c0-4a43-8719-6b7ba17d25fe" providerId="ADAL" clId="{5E3FCFC0-E683-4CD8-9394-BC649A491889}" dt="2025-01-20T07:52:07.378" v="5740" actId="2696"/>
        <pc:sldMkLst>
          <pc:docMk/>
          <pc:sldMk cId="3836325553" sldId="719"/>
        </pc:sldMkLst>
      </pc:sldChg>
      <pc:sldChg chg="del">
        <pc:chgData name="Nguyễn Xuân Quang" userId="1fa805d0-75c0-4a43-8719-6b7ba17d25fe" providerId="ADAL" clId="{5E3FCFC0-E683-4CD8-9394-BC649A491889}" dt="2025-01-20T07:52:07.378" v="5740" actId="2696"/>
        <pc:sldMkLst>
          <pc:docMk/>
          <pc:sldMk cId="4186513699" sldId="720"/>
        </pc:sldMkLst>
      </pc:sldChg>
      <pc:sldChg chg="del">
        <pc:chgData name="Nguyễn Xuân Quang" userId="1fa805d0-75c0-4a43-8719-6b7ba17d25fe" providerId="ADAL" clId="{5E3FCFC0-E683-4CD8-9394-BC649A491889}" dt="2025-01-20T07:52:07.378" v="5740" actId="2696"/>
        <pc:sldMkLst>
          <pc:docMk/>
          <pc:sldMk cId="3292640565" sldId="721"/>
        </pc:sldMkLst>
      </pc:sldChg>
      <pc:sldChg chg="del">
        <pc:chgData name="Nguyễn Xuân Quang" userId="1fa805d0-75c0-4a43-8719-6b7ba17d25fe" providerId="ADAL" clId="{5E3FCFC0-E683-4CD8-9394-BC649A491889}" dt="2025-01-20T07:52:07.378" v="5740" actId="2696"/>
        <pc:sldMkLst>
          <pc:docMk/>
          <pc:sldMk cId="766301179" sldId="722"/>
        </pc:sldMkLst>
      </pc:sldChg>
      <pc:sldChg chg="del">
        <pc:chgData name="Nguyễn Xuân Quang" userId="1fa805d0-75c0-4a43-8719-6b7ba17d25fe" providerId="ADAL" clId="{5E3FCFC0-E683-4CD8-9394-BC649A491889}" dt="2025-01-20T07:52:07.378" v="5740" actId="2696"/>
        <pc:sldMkLst>
          <pc:docMk/>
          <pc:sldMk cId="3802998137" sldId="723"/>
        </pc:sldMkLst>
      </pc:sldChg>
      <pc:sldChg chg="del">
        <pc:chgData name="Nguyễn Xuân Quang" userId="1fa805d0-75c0-4a43-8719-6b7ba17d25fe" providerId="ADAL" clId="{5E3FCFC0-E683-4CD8-9394-BC649A491889}" dt="2025-01-20T07:52:07.378" v="5740" actId="2696"/>
        <pc:sldMkLst>
          <pc:docMk/>
          <pc:sldMk cId="3597242360" sldId="724"/>
        </pc:sldMkLst>
      </pc:sldChg>
      <pc:sldChg chg="del">
        <pc:chgData name="Nguyễn Xuân Quang" userId="1fa805d0-75c0-4a43-8719-6b7ba17d25fe" providerId="ADAL" clId="{5E3FCFC0-E683-4CD8-9394-BC649A491889}" dt="2025-01-20T07:52:07.378" v="5740" actId="2696"/>
        <pc:sldMkLst>
          <pc:docMk/>
          <pc:sldMk cId="1474481919" sldId="725"/>
        </pc:sldMkLst>
      </pc:sldChg>
      <pc:sldChg chg="del">
        <pc:chgData name="Nguyễn Xuân Quang" userId="1fa805d0-75c0-4a43-8719-6b7ba17d25fe" providerId="ADAL" clId="{5E3FCFC0-E683-4CD8-9394-BC649A491889}" dt="2025-01-20T07:52:07.378" v="5740" actId="2696"/>
        <pc:sldMkLst>
          <pc:docMk/>
          <pc:sldMk cId="3708806960" sldId="726"/>
        </pc:sldMkLst>
      </pc:sldChg>
      <pc:sldChg chg="del">
        <pc:chgData name="Nguyễn Xuân Quang" userId="1fa805d0-75c0-4a43-8719-6b7ba17d25fe" providerId="ADAL" clId="{5E3FCFC0-E683-4CD8-9394-BC649A491889}" dt="2025-01-20T07:52:07.378" v="5740" actId="2696"/>
        <pc:sldMkLst>
          <pc:docMk/>
          <pc:sldMk cId="197955920" sldId="742"/>
        </pc:sldMkLst>
      </pc:sldChg>
      <pc:sldChg chg="del">
        <pc:chgData name="Nguyễn Xuân Quang" userId="1fa805d0-75c0-4a43-8719-6b7ba17d25fe" providerId="ADAL" clId="{5E3FCFC0-E683-4CD8-9394-BC649A491889}" dt="2025-01-20T07:52:07.378" v="5740" actId="2696"/>
        <pc:sldMkLst>
          <pc:docMk/>
          <pc:sldMk cId="2983868202" sldId="743"/>
        </pc:sldMkLst>
      </pc:sldChg>
      <pc:sldChg chg="del">
        <pc:chgData name="Nguyễn Xuân Quang" userId="1fa805d0-75c0-4a43-8719-6b7ba17d25fe" providerId="ADAL" clId="{5E3FCFC0-E683-4CD8-9394-BC649A491889}" dt="2025-01-20T07:52:07.378" v="5740" actId="2696"/>
        <pc:sldMkLst>
          <pc:docMk/>
          <pc:sldMk cId="3208306039" sldId="744"/>
        </pc:sldMkLst>
      </pc:sldChg>
      <pc:sldChg chg="del">
        <pc:chgData name="Nguyễn Xuân Quang" userId="1fa805d0-75c0-4a43-8719-6b7ba17d25fe" providerId="ADAL" clId="{5E3FCFC0-E683-4CD8-9394-BC649A491889}" dt="2025-01-20T07:52:07.378" v="5740" actId="2696"/>
        <pc:sldMkLst>
          <pc:docMk/>
          <pc:sldMk cId="1575520938" sldId="745"/>
        </pc:sldMkLst>
      </pc:sldChg>
      <pc:sldChg chg="del">
        <pc:chgData name="Nguyễn Xuân Quang" userId="1fa805d0-75c0-4a43-8719-6b7ba17d25fe" providerId="ADAL" clId="{5E3FCFC0-E683-4CD8-9394-BC649A491889}" dt="2025-01-20T07:52:07.378" v="5740" actId="2696"/>
        <pc:sldMkLst>
          <pc:docMk/>
          <pc:sldMk cId="2258556107" sldId="746"/>
        </pc:sldMkLst>
      </pc:sldChg>
      <pc:sldChg chg="addSp delSp modSp new mod">
        <pc:chgData name="Nguyễn Xuân Quang" userId="1fa805d0-75c0-4a43-8719-6b7ba17d25fe" providerId="ADAL" clId="{5E3FCFC0-E683-4CD8-9394-BC649A491889}" dt="2025-01-17T10:01:12.441" v="534"/>
        <pc:sldMkLst>
          <pc:docMk/>
          <pc:sldMk cId="3806634268" sldId="747"/>
        </pc:sldMkLst>
        <pc:spChg chg="mod">
          <ac:chgData name="Nguyễn Xuân Quang" userId="1fa805d0-75c0-4a43-8719-6b7ba17d25fe" providerId="ADAL" clId="{5E3FCFC0-E683-4CD8-9394-BC649A491889}" dt="2025-01-17T10:01:12.441" v="534"/>
          <ac:spMkLst>
            <pc:docMk/>
            <pc:sldMk cId="3806634268" sldId="747"/>
            <ac:spMk id="2" creationId="{2B17E4B1-D024-E8EB-E4F2-5329FC36947A}"/>
          </ac:spMkLst>
        </pc:spChg>
        <pc:spChg chg="add mod">
          <ac:chgData name="Nguyễn Xuân Quang" userId="1fa805d0-75c0-4a43-8719-6b7ba17d25fe" providerId="ADAL" clId="{5E3FCFC0-E683-4CD8-9394-BC649A491889}" dt="2025-01-17T09:56:53.766" v="426" actId="1076"/>
          <ac:spMkLst>
            <pc:docMk/>
            <pc:sldMk cId="3806634268" sldId="747"/>
            <ac:spMk id="52" creationId="{EA50D6C9-908A-4EA6-475C-BFD1C4C1E1AB}"/>
          </ac:spMkLst>
        </pc:spChg>
        <pc:spChg chg="add mod">
          <ac:chgData name="Nguyễn Xuân Quang" userId="1fa805d0-75c0-4a43-8719-6b7ba17d25fe" providerId="ADAL" clId="{5E3FCFC0-E683-4CD8-9394-BC649A491889}" dt="2025-01-17T09:59:15.745" v="441" actId="108"/>
          <ac:spMkLst>
            <pc:docMk/>
            <pc:sldMk cId="3806634268" sldId="747"/>
            <ac:spMk id="54" creationId="{A9DAC494-84BD-592B-24D0-7144726A9B53}"/>
          </ac:spMkLst>
        </pc:spChg>
        <pc:spChg chg="add mod">
          <ac:chgData name="Nguyễn Xuân Quang" userId="1fa805d0-75c0-4a43-8719-6b7ba17d25fe" providerId="ADAL" clId="{5E3FCFC0-E683-4CD8-9394-BC649A491889}" dt="2025-01-17T09:59:10.767" v="440" actId="108"/>
          <ac:spMkLst>
            <pc:docMk/>
            <pc:sldMk cId="3806634268" sldId="747"/>
            <ac:spMk id="55" creationId="{EEE5DD1A-6664-58D2-8FA0-9208B86D2CA7}"/>
          </ac:spMkLst>
        </pc:spChg>
        <pc:spChg chg="add mod">
          <ac:chgData name="Nguyễn Xuân Quang" userId="1fa805d0-75c0-4a43-8719-6b7ba17d25fe" providerId="ADAL" clId="{5E3FCFC0-E683-4CD8-9394-BC649A491889}" dt="2025-01-17T09:59:19.932" v="442" actId="108"/>
          <ac:spMkLst>
            <pc:docMk/>
            <pc:sldMk cId="3806634268" sldId="747"/>
            <ac:spMk id="56" creationId="{972C09CB-18CC-B744-8805-42A9FC1DDA2C}"/>
          </ac:spMkLst>
        </pc:spChg>
        <pc:spChg chg="add mod">
          <ac:chgData name="Nguyễn Xuân Quang" userId="1fa805d0-75c0-4a43-8719-6b7ba17d25fe" providerId="ADAL" clId="{5E3FCFC0-E683-4CD8-9394-BC649A491889}" dt="2025-01-17T09:59:25.828" v="443" actId="108"/>
          <ac:spMkLst>
            <pc:docMk/>
            <pc:sldMk cId="3806634268" sldId="747"/>
            <ac:spMk id="57" creationId="{B1FD4D69-4709-A06D-9E5E-55E2BA942C0A}"/>
          </ac:spMkLst>
        </pc:spChg>
        <pc:spChg chg="add mod">
          <ac:chgData name="Nguyễn Xuân Quang" userId="1fa805d0-75c0-4a43-8719-6b7ba17d25fe" providerId="ADAL" clId="{5E3FCFC0-E683-4CD8-9394-BC649A491889}" dt="2025-01-17T09:59:32.030" v="444" actId="108"/>
          <ac:spMkLst>
            <pc:docMk/>
            <pc:sldMk cId="3806634268" sldId="747"/>
            <ac:spMk id="58" creationId="{BD7F4166-0F2A-D744-0F5D-1A0655160E69}"/>
          </ac:spMkLst>
        </pc:spChg>
        <pc:spChg chg="add mod">
          <ac:chgData name="Nguyễn Xuân Quang" userId="1fa805d0-75c0-4a43-8719-6b7ba17d25fe" providerId="ADAL" clId="{5E3FCFC0-E683-4CD8-9394-BC649A491889}" dt="2025-01-17T09:59:36.226" v="445" actId="108"/>
          <ac:spMkLst>
            <pc:docMk/>
            <pc:sldMk cId="3806634268" sldId="747"/>
            <ac:spMk id="59" creationId="{97A5D7A4-6F95-FB4A-3EB5-00361E713FF5}"/>
          </ac:spMkLst>
        </pc:spChg>
        <pc:spChg chg="add mod">
          <ac:chgData name="Nguyễn Xuân Quang" userId="1fa805d0-75c0-4a43-8719-6b7ba17d25fe" providerId="ADAL" clId="{5E3FCFC0-E683-4CD8-9394-BC649A491889}" dt="2025-01-17T09:56:37.369" v="399" actId="1035"/>
          <ac:spMkLst>
            <pc:docMk/>
            <pc:sldMk cId="3806634268" sldId="747"/>
            <ac:spMk id="60" creationId="{765A2B1D-85E3-8343-CB9E-07ABE08DA189}"/>
          </ac:spMkLst>
        </pc:spChg>
        <pc:spChg chg="add mod">
          <ac:chgData name="Nguyễn Xuân Quang" userId="1fa805d0-75c0-4a43-8719-6b7ba17d25fe" providerId="ADAL" clId="{5E3FCFC0-E683-4CD8-9394-BC649A491889}" dt="2025-01-17T09:56:37.369" v="399" actId="1035"/>
          <ac:spMkLst>
            <pc:docMk/>
            <pc:sldMk cId="3806634268" sldId="747"/>
            <ac:spMk id="61" creationId="{9EC6EA5E-EA6B-7DAF-976D-D875858E3671}"/>
          </ac:spMkLst>
        </pc:spChg>
        <pc:spChg chg="add mod">
          <ac:chgData name="Nguyễn Xuân Quang" userId="1fa805d0-75c0-4a43-8719-6b7ba17d25fe" providerId="ADAL" clId="{5E3FCFC0-E683-4CD8-9394-BC649A491889}" dt="2025-01-17T09:58:11" v="432" actId="255"/>
          <ac:spMkLst>
            <pc:docMk/>
            <pc:sldMk cId="3806634268" sldId="747"/>
            <ac:spMk id="62" creationId="{BF6E5CFA-B0B8-E8A0-493D-B179003E9DBB}"/>
          </ac:spMkLst>
        </pc:spChg>
        <pc:spChg chg="add mod">
          <ac:chgData name="Nguyễn Xuân Quang" userId="1fa805d0-75c0-4a43-8719-6b7ba17d25fe" providerId="ADAL" clId="{5E3FCFC0-E683-4CD8-9394-BC649A491889}" dt="2025-01-17T09:58:33.281" v="434" actId="108"/>
          <ac:spMkLst>
            <pc:docMk/>
            <pc:sldMk cId="3806634268" sldId="747"/>
            <ac:spMk id="63" creationId="{C4E4E487-37D0-32F3-3F2C-D1356013CA61}"/>
          </ac:spMkLst>
        </pc:spChg>
        <pc:spChg chg="add mod">
          <ac:chgData name="Nguyễn Xuân Quang" userId="1fa805d0-75c0-4a43-8719-6b7ba17d25fe" providerId="ADAL" clId="{5E3FCFC0-E683-4CD8-9394-BC649A491889}" dt="2025-01-17T09:58:44.669" v="435" actId="108"/>
          <ac:spMkLst>
            <pc:docMk/>
            <pc:sldMk cId="3806634268" sldId="747"/>
            <ac:spMk id="64" creationId="{49084847-FB57-6937-D118-4335FD0C5B87}"/>
          </ac:spMkLst>
        </pc:spChg>
        <pc:spChg chg="add mod">
          <ac:chgData name="Nguyễn Xuân Quang" userId="1fa805d0-75c0-4a43-8719-6b7ba17d25fe" providerId="ADAL" clId="{5E3FCFC0-E683-4CD8-9394-BC649A491889}" dt="2025-01-17T09:58:19.832" v="433" actId="108"/>
          <ac:spMkLst>
            <pc:docMk/>
            <pc:sldMk cId="3806634268" sldId="747"/>
            <ac:spMk id="65" creationId="{3AC47FD1-96F4-CED9-7F27-3637EC34A5D7}"/>
          </ac:spMkLst>
        </pc:spChg>
        <pc:spChg chg="add mod">
          <ac:chgData name="Nguyễn Xuân Quang" userId="1fa805d0-75c0-4a43-8719-6b7ba17d25fe" providerId="ADAL" clId="{5E3FCFC0-E683-4CD8-9394-BC649A491889}" dt="2025-01-17T09:58:50.014" v="436" actId="108"/>
          <ac:spMkLst>
            <pc:docMk/>
            <pc:sldMk cId="3806634268" sldId="747"/>
            <ac:spMk id="66" creationId="{AA592C2F-3021-754A-E148-D474D703677B}"/>
          </ac:spMkLst>
        </pc:spChg>
        <pc:spChg chg="add mod">
          <ac:chgData name="Nguyễn Xuân Quang" userId="1fa805d0-75c0-4a43-8719-6b7ba17d25fe" providerId="ADAL" clId="{5E3FCFC0-E683-4CD8-9394-BC649A491889}" dt="2025-01-17T09:58:55.235" v="437" actId="108"/>
          <ac:spMkLst>
            <pc:docMk/>
            <pc:sldMk cId="3806634268" sldId="747"/>
            <ac:spMk id="67" creationId="{8A49D936-ABBF-413B-765E-D3854FCDC47C}"/>
          </ac:spMkLst>
        </pc:spChg>
        <pc:spChg chg="add mod">
          <ac:chgData name="Nguyễn Xuân Quang" userId="1fa805d0-75c0-4a43-8719-6b7ba17d25fe" providerId="ADAL" clId="{5E3FCFC0-E683-4CD8-9394-BC649A491889}" dt="2025-01-17T09:58:59.603" v="438" actId="108"/>
          <ac:spMkLst>
            <pc:docMk/>
            <pc:sldMk cId="3806634268" sldId="747"/>
            <ac:spMk id="68" creationId="{BC54D7E0-1C71-0195-1A94-C84395D465AF}"/>
          </ac:spMkLst>
        </pc:spChg>
        <pc:spChg chg="add mod">
          <ac:chgData name="Nguyễn Xuân Quang" userId="1fa805d0-75c0-4a43-8719-6b7ba17d25fe" providerId="ADAL" clId="{5E3FCFC0-E683-4CD8-9394-BC649A491889}" dt="2025-01-17T09:59:40.972" v="446" actId="108"/>
          <ac:spMkLst>
            <pc:docMk/>
            <pc:sldMk cId="3806634268" sldId="747"/>
            <ac:spMk id="98" creationId="{085187DC-D2EC-3CE2-9794-7FF9C4E63D8B}"/>
          </ac:spMkLst>
        </pc:spChg>
        <pc:spChg chg="add mod">
          <ac:chgData name="Nguyễn Xuân Quang" userId="1fa805d0-75c0-4a43-8719-6b7ba17d25fe" providerId="ADAL" clId="{5E3FCFC0-E683-4CD8-9394-BC649A491889}" dt="2025-01-17T09:59:05.350" v="439" actId="108"/>
          <ac:spMkLst>
            <pc:docMk/>
            <pc:sldMk cId="3806634268" sldId="747"/>
            <ac:spMk id="99" creationId="{FAEA1970-7064-8529-9C69-235C3B28123B}"/>
          </ac:spMkLst>
        </pc:spChg>
        <pc:grpChg chg="add mod">
          <ac:chgData name="Nguyễn Xuân Quang" userId="1fa805d0-75c0-4a43-8719-6b7ba17d25fe" providerId="ADAL" clId="{5E3FCFC0-E683-4CD8-9394-BC649A491889}" dt="2025-01-16T09:46:28.736" v="234" actId="1036"/>
          <ac:grpSpMkLst>
            <pc:docMk/>
            <pc:sldMk cId="3806634268" sldId="747"/>
            <ac:grpSpMk id="69" creationId="{BBEAE216-FC6B-E6FD-03EA-FD3A762D575B}"/>
          </ac:grpSpMkLst>
        </pc:grpChg>
        <pc:picChg chg="add mod">
          <ac:chgData name="Nguyễn Xuân Quang" userId="1fa805d0-75c0-4a43-8719-6b7ba17d25fe" providerId="ADAL" clId="{5E3FCFC0-E683-4CD8-9394-BC649A491889}" dt="2025-01-17T09:59:46.248" v="447" actId="14100"/>
          <ac:picMkLst>
            <pc:docMk/>
            <pc:sldMk cId="3806634268" sldId="747"/>
            <ac:picMk id="53" creationId="{E7EC8F17-108E-31D9-996A-6CA837C8A3EA}"/>
          </ac:picMkLst>
        </pc:picChg>
        <pc:cxnChg chg="mod">
          <ac:chgData name="Nguyễn Xuân Quang" userId="1fa805d0-75c0-4a43-8719-6b7ba17d25fe" providerId="ADAL" clId="{5E3FCFC0-E683-4CD8-9394-BC649A491889}" dt="2025-01-16T09:46:28.736" v="234" actId="1036"/>
          <ac:cxnSpMkLst>
            <pc:docMk/>
            <pc:sldMk cId="3806634268" sldId="747"/>
            <ac:cxnSpMk id="70" creationId="{226E04D3-B8C2-F042-5993-49840D6AD391}"/>
          </ac:cxnSpMkLst>
        </pc:cxnChg>
        <pc:cxnChg chg="mod">
          <ac:chgData name="Nguyễn Xuân Quang" userId="1fa805d0-75c0-4a43-8719-6b7ba17d25fe" providerId="ADAL" clId="{5E3FCFC0-E683-4CD8-9394-BC649A491889}" dt="2025-01-16T09:46:28.736" v="234" actId="1036"/>
          <ac:cxnSpMkLst>
            <pc:docMk/>
            <pc:sldMk cId="3806634268" sldId="747"/>
            <ac:cxnSpMk id="71" creationId="{219AA69D-648B-A929-36EE-8DF3943F73A6}"/>
          </ac:cxnSpMkLst>
        </pc:cxnChg>
        <pc:cxnChg chg="mod">
          <ac:chgData name="Nguyễn Xuân Quang" userId="1fa805d0-75c0-4a43-8719-6b7ba17d25fe" providerId="ADAL" clId="{5E3FCFC0-E683-4CD8-9394-BC649A491889}" dt="2025-01-16T09:46:28.736" v="234" actId="1036"/>
          <ac:cxnSpMkLst>
            <pc:docMk/>
            <pc:sldMk cId="3806634268" sldId="747"/>
            <ac:cxnSpMk id="72" creationId="{785FB0A5-3C02-2EE4-4F71-772A4D0B3D40}"/>
          </ac:cxnSpMkLst>
        </pc:cxnChg>
        <pc:cxnChg chg="mod">
          <ac:chgData name="Nguyễn Xuân Quang" userId="1fa805d0-75c0-4a43-8719-6b7ba17d25fe" providerId="ADAL" clId="{5E3FCFC0-E683-4CD8-9394-BC649A491889}" dt="2025-01-16T09:46:28.736" v="234" actId="1036"/>
          <ac:cxnSpMkLst>
            <pc:docMk/>
            <pc:sldMk cId="3806634268" sldId="747"/>
            <ac:cxnSpMk id="73" creationId="{A4066140-9606-0F57-E54C-0445460238C7}"/>
          </ac:cxnSpMkLst>
        </pc:cxnChg>
        <pc:cxnChg chg="add mod">
          <ac:chgData name="Nguyễn Xuân Quang" userId="1fa805d0-75c0-4a43-8719-6b7ba17d25fe" providerId="ADAL" clId="{5E3FCFC0-E683-4CD8-9394-BC649A491889}" dt="2025-01-16T09:46:28.736" v="234" actId="1036"/>
          <ac:cxnSpMkLst>
            <pc:docMk/>
            <pc:sldMk cId="3806634268" sldId="747"/>
            <ac:cxnSpMk id="74" creationId="{FAEBEBCF-05BE-CD9F-5E5D-6E6390E532D0}"/>
          </ac:cxnSpMkLst>
        </pc:cxnChg>
        <pc:cxnChg chg="add mod">
          <ac:chgData name="Nguyễn Xuân Quang" userId="1fa805d0-75c0-4a43-8719-6b7ba17d25fe" providerId="ADAL" clId="{5E3FCFC0-E683-4CD8-9394-BC649A491889}" dt="2025-01-16T09:46:28.736" v="234" actId="1036"/>
          <ac:cxnSpMkLst>
            <pc:docMk/>
            <pc:sldMk cId="3806634268" sldId="747"/>
            <ac:cxnSpMk id="75" creationId="{917F2824-0119-0423-0C49-1D7FB0ED8A4B}"/>
          </ac:cxnSpMkLst>
        </pc:cxnChg>
        <pc:cxnChg chg="add mod">
          <ac:chgData name="Nguyễn Xuân Quang" userId="1fa805d0-75c0-4a43-8719-6b7ba17d25fe" providerId="ADAL" clId="{5E3FCFC0-E683-4CD8-9394-BC649A491889}" dt="2025-01-16T09:46:28.736" v="234" actId="1036"/>
          <ac:cxnSpMkLst>
            <pc:docMk/>
            <pc:sldMk cId="3806634268" sldId="747"/>
            <ac:cxnSpMk id="76" creationId="{06FB51A3-15E1-204A-6B59-2A5A4044197D}"/>
          </ac:cxnSpMkLst>
        </pc:cxnChg>
        <pc:cxnChg chg="add mod">
          <ac:chgData name="Nguyễn Xuân Quang" userId="1fa805d0-75c0-4a43-8719-6b7ba17d25fe" providerId="ADAL" clId="{5E3FCFC0-E683-4CD8-9394-BC649A491889}" dt="2025-01-16T09:46:28.736" v="234" actId="1036"/>
          <ac:cxnSpMkLst>
            <pc:docMk/>
            <pc:sldMk cId="3806634268" sldId="747"/>
            <ac:cxnSpMk id="77" creationId="{D2907E7C-4439-4392-12B4-037F44311460}"/>
          </ac:cxnSpMkLst>
        </pc:cxnChg>
        <pc:cxnChg chg="add mod">
          <ac:chgData name="Nguyễn Xuân Quang" userId="1fa805d0-75c0-4a43-8719-6b7ba17d25fe" providerId="ADAL" clId="{5E3FCFC0-E683-4CD8-9394-BC649A491889}" dt="2025-01-16T09:46:28.736" v="234" actId="1036"/>
          <ac:cxnSpMkLst>
            <pc:docMk/>
            <pc:sldMk cId="3806634268" sldId="747"/>
            <ac:cxnSpMk id="78" creationId="{7BB75EDC-AD33-4791-22F7-5037E5BBAC69}"/>
          </ac:cxnSpMkLst>
        </pc:cxnChg>
        <pc:cxnChg chg="add mod">
          <ac:chgData name="Nguyễn Xuân Quang" userId="1fa805d0-75c0-4a43-8719-6b7ba17d25fe" providerId="ADAL" clId="{5E3FCFC0-E683-4CD8-9394-BC649A491889}" dt="2025-01-16T09:46:28.736" v="234" actId="1036"/>
          <ac:cxnSpMkLst>
            <pc:docMk/>
            <pc:sldMk cId="3806634268" sldId="747"/>
            <ac:cxnSpMk id="79" creationId="{D6BAD272-D864-7A51-C0E5-F167968530F5}"/>
          </ac:cxnSpMkLst>
        </pc:cxnChg>
        <pc:cxnChg chg="add mod">
          <ac:chgData name="Nguyễn Xuân Quang" userId="1fa805d0-75c0-4a43-8719-6b7ba17d25fe" providerId="ADAL" clId="{5E3FCFC0-E683-4CD8-9394-BC649A491889}" dt="2025-01-16T09:46:28.736" v="234" actId="1036"/>
          <ac:cxnSpMkLst>
            <pc:docMk/>
            <pc:sldMk cId="3806634268" sldId="747"/>
            <ac:cxnSpMk id="80" creationId="{21328854-364D-23C5-B091-A3FEDA8C066C}"/>
          </ac:cxnSpMkLst>
        </pc:cxnChg>
        <pc:cxnChg chg="add mod">
          <ac:chgData name="Nguyễn Xuân Quang" userId="1fa805d0-75c0-4a43-8719-6b7ba17d25fe" providerId="ADAL" clId="{5E3FCFC0-E683-4CD8-9394-BC649A491889}" dt="2025-01-16T09:46:28.736" v="234" actId="1036"/>
          <ac:cxnSpMkLst>
            <pc:docMk/>
            <pc:sldMk cId="3806634268" sldId="747"/>
            <ac:cxnSpMk id="81" creationId="{5AC96E39-0C74-E1CF-4E1C-B85C00E3C481}"/>
          </ac:cxnSpMkLst>
        </pc:cxnChg>
        <pc:cxnChg chg="add mod">
          <ac:chgData name="Nguyễn Xuân Quang" userId="1fa805d0-75c0-4a43-8719-6b7ba17d25fe" providerId="ADAL" clId="{5E3FCFC0-E683-4CD8-9394-BC649A491889}" dt="2025-01-16T09:46:28.736" v="234" actId="1036"/>
          <ac:cxnSpMkLst>
            <pc:docMk/>
            <pc:sldMk cId="3806634268" sldId="747"/>
            <ac:cxnSpMk id="82" creationId="{58F83059-64DC-CC91-AD1F-9B435D7BF31D}"/>
          </ac:cxnSpMkLst>
        </pc:cxnChg>
        <pc:cxnChg chg="add mod">
          <ac:chgData name="Nguyễn Xuân Quang" userId="1fa805d0-75c0-4a43-8719-6b7ba17d25fe" providerId="ADAL" clId="{5E3FCFC0-E683-4CD8-9394-BC649A491889}" dt="2025-01-16T09:46:28.736" v="234" actId="1036"/>
          <ac:cxnSpMkLst>
            <pc:docMk/>
            <pc:sldMk cId="3806634268" sldId="747"/>
            <ac:cxnSpMk id="83" creationId="{07A66AD5-8F93-B9C9-ADEA-5DE3060D6532}"/>
          </ac:cxnSpMkLst>
        </pc:cxnChg>
        <pc:cxnChg chg="add mod">
          <ac:chgData name="Nguyễn Xuân Quang" userId="1fa805d0-75c0-4a43-8719-6b7ba17d25fe" providerId="ADAL" clId="{5E3FCFC0-E683-4CD8-9394-BC649A491889}" dt="2025-01-16T09:46:28.736" v="234" actId="1036"/>
          <ac:cxnSpMkLst>
            <pc:docMk/>
            <pc:sldMk cId="3806634268" sldId="747"/>
            <ac:cxnSpMk id="84" creationId="{7C96F162-1DBB-1425-C4DB-8AEA5B29F1AB}"/>
          </ac:cxnSpMkLst>
        </pc:cxnChg>
        <pc:cxnChg chg="add mod">
          <ac:chgData name="Nguyễn Xuân Quang" userId="1fa805d0-75c0-4a43-8719-6b7ba17d25fe" providerId="ADAL" clId="{5E3FCFC0-E683-4CD8-9394-BC649A491889}" dt="2025-01-16T09:46:28.736" v="234" actId="1036"/>
          <ac:cxnSpMkLst>
            <pc:docMk/>
            <pc:sldMk cId="3806634268" sldId="747"/>
            <ac:cxnSpMk id="85" creationId="{356E1BB8-F9A7-E2F3-F0FB-4F3A896D64FB}"/>
          </ac:cxnSpMkLst>
        </pc:cxnChg>
        <pc:cxnChg chg="add mod">
          <ac:chgData name="Nguyễn Xuân Quang" userId="1fa805d0-75c0-4a43-8719-6b7ba17d25fe" providerId="ADAL" clId="{5E3FCFC0-E683-4CD8-9394-BC649A491889}" dt="2025-01-16T09:46:28.736" v="234" actId="1036"/>
          <ac:cxnSpMkLst>
            <pc:docMk/>
            <pc:sldMk cId="3806634268" sldId="747"/>
            <ac:cxnSpMk id="86" creationId="{D07D9657-5622-064F-356E-67AA6F6C08AC}"/>
          </ac:cxnSpMkLst>
        </pc:cxnChg>
        <pc:cxnChg chg="add mod">
          <ac:chgData name="Nguyễn Xuân Quang" userId="1fa805d0-75c0-4a43-8719-6b7ba17d25fe" providerId="ADAL" clId="{5E3FCFC0-E683-4CD8-9394-BC649A491889}" dt="2025-01-16T09:46:28.736" v="234" actId="1036"/>
          <ac:cxnSpMkLst>
            <pc:docMk/>
            <pc:sldMk cId="3806634268" sldId="747"/>
            <ac:cxnSpMk id="87" creationId="{0015763C-8F99-F8FF-91A4-AD4CDDE4A362}"/>
          </ac:cxnSpMkLst>
        </pc:cxnChg>
        <pc:cxnChg chg="add mod">
          <ac:chgData name="Nguyễn Xuân Quang" userId="1fa805d0-75c0-4a43-8719-6b7ba17d25fe" providerId="ADAL" clId="{5E3FCFC0-E683-4CD8-9394-BC649A491889}" dt="2025-01-16T09:46:28.736" v="234" actId="1036"/>
          <ac:cxnSpMkLst>
            <pc:docMk/>
            <pc:sldMk cId="3806634268" sldId="747"/>
            <ac:cxnSpMk id="88" creationId="{9618B761-0428-BF98-F168-BC224F9231CC}"/>
          </ac:cxnSpMkLst>
        </pc:cxnChg>
        <pc:cxnChg chg="add mod">
          <ac:chgData name="Nguyễn Xuân Quang" userId="1fa805d0-75c0-4a43-8719-6b7ba17d25fe" providerId="ADAL" clId="{5E3FCFC0-E683-4CD8-9394-BC649A491889}" dt="2025-01-16T09:46:28.736" v="234" actId="1036"/>
          <ac:cxnSpMkLst>
            <pc:docMk/>
            <pc:sldMk cId="3806634268" sldId="747"/>
            <ac:cxnSpMk id="89" creationId="{BAFCF2DA-A18F-A804-D007-EB6A985D84D2}"/>
          </ac:cxnSpMkLst>
        </pc:cxnChg>
        <pc:cxnChg chg="add mod">
          <ac:chgData name="Nguyễn Xuân Quang" userId="1fa805d0-75c0-4a43-8719-6b7ba17d25fe" providerId="ADAL" clId="{5E3FCFC0-E683-4CD8-9394-BC649A491889}" dt="2025-01-16T09:46:28.736" v="234" actId="1036"/>
          <ac:cxnSpMkLst>
            <pc:docMk/>
            <pc:sldMk cId="3806634268" sldId="747"/>
            <ac:cxnSpMk id="90" creationId="{9DF1E46B-A533-3B93-353D-051A0E32E2DE}"/>
          </ac:cxnSpMkLst>
        </pc:cxnChg>
        <pc:cxnChg chg="add mod">
          <ac:chgData name="Nguyễn Xuân Quang" userId="1fa805d0-75c0-4a43-8719-6b7ba17d25fe" providerId="ADAL" clId="{5E3FCFC0-E683-4CD8-9394-BC649A491889}" dt="2025-01-16T09:46:28.736" v="234" actId="1036"/>
          <ac:cxnSpMkLst>
            <pc:docMk/>
            <pc:sldMk cId="3806634268" sldId="747"/>
            <ac:cxnSpMk id="91" creationId="{FD90571C-513C-5749-6009-C02C09C867DF}"/>
          </ac:cxnSpMkLst>
        </pc:cxnChg>
        <pc:cxnChg chg="add mod">
          <ac:chgData name="Nguyễn Xuân Quang" userId="1fa805d0-75c0-4a43-8719-6b7ba17d25fe" providerId="ADAL" clId="{5E3FCFC0-E683-4CD8-9394-BC649A491889}" dt="2025-01-16T09:46:28.736" v="234" actId="1036"/>
          <ac:cxnSpMkLst>
            <pc:docMk/>
            <pc:sldMk cId="3806634268" sldId="747"/>
            <ac:cxnSpMk id="92" creationId="{7207DBFF-B670-4A0C-94E1-EE175911FF62}"/>
          </ac:cxnSpMkLst>
        </pc:cxnChg>
        <pc:cxnChg chg="add mod">
          <ac:chgData name="Nguyễn Xuân Quang" userId="1fa805d0-75c0-4a43-8719-6b7ba17d25fe" providerId="ADAL" clId="{5E3FCFC0-E683-4CD8-9394-BC649A491889}" dt="2025-01-16T09:46:28.736" v="234" actId="1036"/>
          <ac:cxnSpMkLst>
            <pc:docMk/>
            <pc:sldMk cId="3806634268" sldId="747"/>
            <ac:cxnSpMk id="93" creationId="{DC9A8AFB-26F9-8F0C-2133-77199838FA58}"/>
          </ac:cxnSpMkLst>
        </pc:cxnChg>
        <pc:cxnChg chg="add mod">
          <ac:chgData name="Nguyễn Xuân Quang" userId="1fa805d0-75c0-4a43-8719-6b7ba17d25fe" providerId="ADAL" clId="{5E3FCFC0-E683-4CD8-9394-BC649A491889}" dt="2025-01-16T09:46:28.736" v="234" actId="1036"/>
          <ac:cxnSpMkLst>
            <pc:docMk/>
            <pc:sldMk cId="3806634268" sldId="747"/>
            <ac:cxnSpMk id="94" creationId="{C9FC584F-7011-49DF-974D-C2110D30781F}"/>
          </ac:cxnSpMkLst>
        </pc:cxnChg>
        <pc:cxnChg chg="add mod">
          <ac:chgData name="Nguyễn Xuân Quang" userId="1fa805d0-75c0-4a43-8719-6b7ba17d25fe" providerId="ADAL" clId="{5E3FCFC0-E683-4CD8-9394-BC649A491889}" dt="2025-01-16T09:46:28.736" v="234" actId="1036"/>
          <ac:cxnSpMkLst>
            <pc:docMk/>
            <pc:sldMk cId="3806634268" sldId="747"/>
            <ac:cxnSpMk id="95" creationId="{704B3E79-FC78-539D-86F3-49FC1606BBF4}"/>
          </ac:cxnSpMkLst>
        </pc:cxnChg>
        <pc:cxnChg chg="add mod">
          <ac:chgData name="Nguyễn Xuân Quang" userId="1fa805d0-75c0-4a43-8719-6b7ba17d25fe" providerId="ADAL" clId="{5E3FCFC0-E683-4CD8-9394-BC649A491889}" dt="2025-01-16T09:46:28.736" v="234" actId="1036"/>
          <ac:cxnSpMkLst>
            <pc:docMk/>
            <pc:sldMk cId="3806634268" sldId="747"/>
            <ac:cxnSpMk id="96" creationId="{CEA4A28C-9E71-9E18-4334-5E9068E7EDD4}"/>
          </ac:cxnSpMkLst>
        </pc:cxnChg>
        <pc:cxnChg chg="add mod">
          <ac:chgData name="Nguyễn Xuân Quang" userId="1fa805d0-75c0-4a43-8719-6b7ba17d25fe" providerId="ADAL" clId="{5E3FCFC0-E683-4CD8-9394-BC649A491889}" dt="2025-01-16T09:46:28.736" v="234" actId="1036"/>
          <ac:cxnSpMkLst>
            <pc:docMk/>
            <pc:sldMk cId="3806634268" sldId="747"/>
            <ac:cxnSpMk id="97" creationId="{D8121BE8-36F2-D592-134C-A783B9B57933}"/>
          </ac:cxnSpMkLst>
        </pc:cxnChg>
      </pc:sldChg>
      <pc:sldChg chg="addSp delSp modSp new mod">
        <pc:chgData name="Nguyễn Xuân Quang" userId="1fa805d0-75c0-4a43-8719-6b7ba17d25fe" providerId="ADAL" clId="{5E3FCFC0-E683-4CD8-9394-BC649A491889}" dt="2025-01-19T14:46:00.903" v="2054" actId="14100"/>
        <pc:sldMkLst>
          <pc:docMk/>
          <pc:sldMk cId="2530393859" sldId="748"/>
        </pc:sldMkLst>
        <pc:spChg chg="del">
          <ac:chgData name="Nguyễn Xuân Quang" userId="1fa805d0-75c0-4a43-8719-6b7ba17d25fe" providerId="ADAL" clId="{5E3FCFC0-E683-4CD8-9394-BC649A491889}" dt="2025-01-19T14:45:49.801" v="2051" actId="478"/>
          <ac:spMkLst>
            <pc:docMk/>
            <pc:sldMk cId="2530393859" sldId="748"/>
            <ac:spMk id="2" creationId="{B2E9B221-2559-B30B-272B-8858C0A5CDFE}"/>
          </ac:spMkLst>
        </pc:spChg>
        <pc:spChg chg="del">
          <ac:chgData name="Nguyễn Xuân Quang" userId="1fa805d0-75c0-4a43-8719-6b7ba17d25fe" providerId="ADAL" clId="{5E3FCFC0-E683-4CD8-9394-BC649A491889}" dt="2025-01-19T14:45:22.619" v="2046" actId="478"/>
          <ac:spMkLst>
            <pc:docMk/>
            <pc:sldMk cId="2530393859" sldId="748"/>
            <ac:spMk id="3" creationId="{669511D2-4326-9E95-A3BD-ECBFB587764C}"/>
          </ac:spMkLst>
        </pc:spChg>
        <pc:spChg chg="add mod">
          <ac:chgData name="Nguyễn Xuân Quang" userId="1fa805d0-75c0-4a43-8719-6b7ba17d25fe" providerId="ADAL" clId="{5E3FCFC0-E683-4CD8-9394-BC649A491889}" dt="2025-01-19T14:45:50.490" v="2052"/>
          <ac:spMkLst>
            <pc:docMk/>
            <pc:sldMk cId="2530393859" sldId="748"/>
            <ac:spMk id="6" creationId="{7B00164B-8F04-FA73-52FB-D62CE96007A3}"/>
          </ac:spMkLst>
        </pc:spChg>
        <pc:picChg chg="add mod">
          <ac:chgData name="Nguyễn Xuân Quang" userId="1fa805d0-75c0-4a43-8719-6b7ba17d25fe" providerId="ADAL" clId="{5E3FCFC0-E683-4CD8-9394-BC649A491889}" dt="2025-01-19T14:46:00.903" v="2054" actId="14100"/>
          <ac:picMkLst>
            <pc:docMk/>
            <pc:sldMk cId="2530393859" sldId="748"/>
            <ac:picMk id="5" creationId="{3A769EEB-90EB-FB92-243C-C03AF009CD93}"/>
          </ac:picMkLst>
        </pc:picChg>
      </pc:sldChg>
      <pc:sldChg chg="addSp delSp modSp new mod">
        <pc:chgData name="Nguyễn Xuân Quang" userId="1fa805d0-75c0-4a43-8719-6b7ba17d25fe" providerId="ADAL" clId="{5E3FCFC0-E683-4CD8-9394-BC649A491889}" dt="2025-01-19T14:51:43.991" v="2066" actId="1076"/>
        <pc:sldMkLst>
          <pc:docMk/>
          <pc:sldMk cId="1059343906" sldId="749"/>
        </pc:sldMkLst>
        <pc:spChg chg="del">
          <ac:chgData name="Nguyễn Xuân Quang" userId="1fa805d0-75c0-4a43-8719-6b7ba17d25fe" providerId="ADAL" clId="{5E3FCFC0-E683-4CD8-9394-BC649A491889}" dt="2025-01-19T14:48:13.284" v="2057" actId="478"/>
          <ac:spMkLst>
            <pc:docMk/>
            <pc:sldMk cId="1059343906" sldId="749"/>
            <ac:spMk id="2" creationId="{FED7DFFE-F1CE-2974-BCDF-8EA1A30E9D42}"/>
          </ac:spMkLst>
        </pc:spChg>
        <pc:spChg chg="del">
          <ac:chgData name="Nguyễn Xuân Quang" userId="1fa805d0-75c0-4a43-8719-6b7ba17d25fe" providerId="ADAL" clId="{5E3FCFC0-E683-4CD8-9394-BC649A491889}" dt="2025-01-19T14:48:11.916" v="2056" actId="478"/>
          <ac:spMkLst>
            <pc:docMk/>
            <pc:sldMk cId="1059343906" sldId="749"/>
            <ac:spMk id="3" creationId="{AD3FA11F-3588-21B1-91CA-037909112F50}"/>
          </ac:spMkLst>
        </pc:spChg>
        <pc:spChg chg="add mod">
          <ac:chgData name="Nguyễn Xuân Quang" userId="1fa805d0-75c0-4a43-8719-6b7ba17d25fe" providerId="ADAL" clId="{5E3FCFC0-E683-4CD8-9394-BC649A491889}" dt="2025-01-19T14:48:27.224" v="2060"/>
          <ac:spMkLst>
            <pc:docMk/>
            <pc:sldMk cId="1059343906" sldId="749"/>
            <ac:spMk id="6" creationId="{BA5B2ACD-1A8C-B2C2-1311-45E07E3AE78B}"/>
          </ac:spMkLst>
        </pc:spChg>
        <pc:spChg chg="add del mod">
          <ac:chgData name="Nguyễn Xuân Quang" userId="1fa805d0-75c0-4a43-8719-6b7ba17d25fe" providerId="ADAL" clId="{5E3FCFC0-E683-4CD8-9394-BC649A491889}" dt="2025-01-19T14:51:08.676" v="2064" actId="21"/>
          <ac:spMkLst>
            <pc:docMk/>
            <pc:sldMk cId="1059343906" sldId="749"/>
            <ac:spMk id="8" creationId="{727DEC82-27BF-0D7E-0236-1CFAD2D6469F}"/>
          </ac:spMkLst>
        </pc:spChg>
        <pc:spChg chg="add mod">
          <ac:chgData name="Nguyễn Xuân Quang" userId="1fa805d0-75c0-4a43-8719-6b7ba17d25fe" providerId="ADAL" clId="{5E3FCFC0-E683-4CD8-9394-BC649A491889}" dt="2025-01-19T14:51:43.991" v="2066" actId="1076"/>
          <ac:spMkLst>
            <pc:docMk/>
            <pc:sldMk cId="1059343906" sldId="749"/>
            <ac:spMk id="10" creationId="{53804D5D-1A81-2CFE-EFC7-CB72F61A80EC}"/>
          </ac:spMkLst>
        </pc:spChg>
        <pc:picChg chg="add mod">
          <ac:chgData name="Nguyễn Xuân Quang" userId="1fa805d0-75c0-4a43-8719-6b7ba17d25fe" providerId="ADAL" clId="{5E3FCFC0-E683-4CD8-9394-BC649A491889}" dt="2025-01-19T14:48:18.871" v="2059" actId="1076"/>
          <ac:picMkLst>
            <pc:docMk/>
            <pc:sldMk cId="1059343906" sldId="749"/>
            <ac:picMk id="5" creationId="{D80FB70E-0115-1693-B310-5D21D28FD163}"/>
          </ac:picMkLst>
        </pc:picChg>
      </pc:sldChg>
      <pc:sldChg chg="addSp delSp modSp new mod">
        <pc:chgData name="Nguyễn Xuân Quang" userId="1fa805d0-75c0-4a43-8719-6b7ba17d25fe" providerId="ADAL" clId="{5E3FCFC0-E683-4CD8-9394-BC649A491889}" dt="2025-01-19T15:21:21.080" v="2630" actId="1076"/>
        <pc:sldMkLst>
          <pc:docMk/>
          <pc:sldMk cId="2870334114" sldId="750"/>
        </pc:sldMkLst>
        <pc:spChg chg="mod">
          <ac:chgData name="Nguyễn Xuân Quang" userId="1fa805d0-75c0-4a43-8719-6b7ba17d25fe" providerId="ADAL" clId="{5E3FCFC0-E683-4CD8-9394-BC649A491889}" dt="2025-01-19T15:21:21.080" v="2630" actId="1076"/>
          <ac:spMkLst>
            <pc:docMk/>
            <pc:sldMk cId="2870334114" sldId="750"/>
            <ac:spMk id="2" creationId="{BCC4D636-4320-26CB-D72F-1BD3B0C11614}"/>
          </ac:spMkLst>
        </pc:spChg>
        <pc:spChg chg="del">
          <ac:chgData name="Nguyễn Xuân Quang" userId="1fa805d0-75c0-4a43-8719-6b7ba17d25fe" providerId="ADAL" clId="{5E3FCFC0-E683-4CD8-9394-BC649A491889}" dt="2025-01-19T15:19:24.035" v="2532" actId="478"/>
          <ac:spMkLst>
            <pc:docMk/>
            <pc:sldMk cId="2870334114" sldId="750"/>
            <ac:spMk id="3" creationId="{07811F8B-DD19-2E98-CC45-2EF2397B6352}"/>
          </ac:spMkLst>
        </pc:spChg>
        <pc:spChg chg="del">
          <ac:chgData name="Nguyễn Xuân Quang" userId="1fa805d0-75c0-4a43-8719-6b7ba17d25fe" providerId="ADAL" clId="{5E3FCFC0-E683-4CD8-9394-BC649A491889}" dt="2025-01-19T15:19:26.226" v="2533" actId="478"/>
          <ac:spMkLst>
            <pc:docMk/>
            <pc:sldMk cId="2870334114" sldId="750"/>
            <ac:spMk id="4" creationId="{F6910F7C-4A01-CD40-D00A-23A9B5F24304}"/>
          </ac:spMkLst>
        </pc:spChg>
        <pc:graphicFrameChg chg="add del mod">
          <ac:chgData name="Nguyễn Xuân Quang" userId="1fa805d0-75c0-4a43-8719-6b7ba17d25fe" providerId="ADAL" clId="{5E3FCFC0-E683-4CD8-9394-BC649A491889}" dt="2025-01-19T15:20:47.114" v="2538" actId="478"/>
          <ac:graphicFrameMkLst>
            <pc:docMk/>
            <pc:sldMk cId="2870334114" sldId="750"/>
            <ac:graphicFrameMk id="5" creationId="{85ACCCE9-6CAC-4904-9887-2CA5E58A03B4}"/>
          </ac:graphicFrameMkLst>
        </pc:graphicFrameChg>
        <pc:picChg chg="add mod">
          <ac:chgData name="Nguyễn Xuân Quang" userId="1fa805d0-75c0-4a43-8719-6b7ba17d25fe" providerId="ADAL" clId="{5E3FCFC0-E683-4CD8-9394-BC649A491889}" dt="2025-01-19T15:20:57.663" v="2541" actId="1076"/>
          <ac:picMkLst>
            <pc:docMk/>
            <pc:sldMk cId="2870334114" sldId="750"/>
            <ac:picMk id="7" creationId="{96FAF131-9CF6-7C9F-44AD-C369678DA798}"/>
          </ac:picMkLst>
        </pc:picChg>
      </pc:sldChg>
      <pc:sldChg chg="addSp delSp modSp new mod">
        <pc:chgData name="Nguyễn Xuân Quang" userId="1fa805d0-75c0-4a43-8719-6b7ba17d25fe" providerId="ADAL" clId="{5E3FCFC0-E683-4CD8-9394-BC649A491889}" dt="2025-01-20T08:02:28.591" v="5976" actId="1076"/>
        <pc:sldMkLst>
          <pc:docMk/>
          <pc:sldMk cId="300383155" sldId="751"/>
        </pc:sldMkLst>
        <pc:spChg chg="mod">
          <ac:chgData name="Nguyễn Xuân Quang" userId="1fa805d0-75c0-4a43-8719-6b7ba17d25fe" providerId="ADAL" clId="{5E3FCFC0-E683-4CD8-9394-BC649A491889}" dt="2025-01-20T08:02:28.591" v="5976" actId="1076"/>
          <ac:spMkLst>
            <pc:docMk/>
            <pc:sldMk cId="300383155" sldId="751"/>
            <ac:spMk id="2" creationId="{99E561AA-7181-04BE-C912-008F6965A2E2}"/>
          </ac:spMkLst>
        </pc:spChg>
        <pc:spChg chg="del">
          <ac:chgData name="Nguyễn Xuân Quang" userId="1fa805d0-75c0-4a43-8719-6b7ba17d25fe" providerId="ADAL" clId="{5E3FCFC0-E683-4CD8-9394-BC649A491889}" dt="2025-01-20T07:55:46.838" v="5858" actId="478"/>
          <ac:spMkLst>
            <pc:docMk/>
            <pc:sldMk cId="300383155" sldId="751"/>
            <ac:spMk id="3" creationId="{2DBEBD39-F9DF-9AEA-7E46-72911222C9BB}"/>
          </ac:spMkLst>
        </pc:spChg>
        <pc:spChg chg="add mod">
          <ac:chgData name="Nguyễn Xuân Quang" userId="1fa805d0-75c0-4a43-8719-6b7ba17d25fe" providerId="ADAL" clId="{5E3FCFC0-E683-4CD8-9394-BC649A491889}" dt="2025-01-20T07:58:49.516" v="5942" actId="1076"/>
          <ac:spMkLst>
            <pc:docMk/>
            <pc:sldMk cId="300383155" sldId="751"/>
            <ac:spMk id="6" creationId="{E5CAB64A-B4BA-FC31-BCF4-28132520EF24}"/>
          </ac:spMkLst>
        </pc:spChg>
        <pc:spChg chg="add mod">
          <ac:chgData name="Nguyễn Xuân Quang" userId="1fa805d0-75c0-4a43-8719-6b7ba17d25fe" providerId="ADAL" clId="{5E3FCFC0-E683-4CD8-9394-BC649A491889}" dt="2025-01-20T08:02:21.107" v="5975" actId="122"/>
          <ac:spMkLst>
            <pc:docMk/>
            <pc:sldMk cId="300383155" sldId="751"/>
            <ac:spMk id="9" creationId="{2072C282-48C4-7FAA-3163-23B144DBA5CF}"/>
          </ac:spMkLst>
        </pc:spChg>
        <pc:graphicFrameChg chg="add mod modGraphic">
          <ac:chgData name="Nguyễn Xuân Quang" userId="1fa805d0-75c0-4a43-8719-6b7ba17d25fe" providerId="ADAL" clId="{5E3FCFC0-E683-4CD8-9394-BC649A491889}" dt="2025-01-20T08:00:57.693" v="5961" actId="1076"/>
          <ac:graphicFrameMkLst>
            <pc:docMk/>
            <pc:sldMk cId="300383155" sldId="751"/>
            <ac:graphicFrameMk id="4" creationId="{C741B409-D946-04C9-1CE8-98042BE2D912}"/>
          </ac:graphicFrameMkLst>
        </pc:graphicFrameChg>
        <pc:graphicFrameChg chg="add mod modGraphic">
          <ac:chgData name="Nguyễn Xuân Quang" userId="1fa805d0-75c0-4a43-8719-6b7ba17d25fe" providerId="ADAL" clId="{5E3FCFC0-E683-4CD8-9394-BC649A491889}" dt="2025-01-20T08:01:44.474" v="5970" actId="14734"/>
          <ac:graphicFrameMkLst>
            <pc:docMk/>
            <pc:sldMk cId="300383155" sldId="751"/>
            <ac:graphicFrameMk id="7" creationId="{8423B45F-582E-B066-871A-82F90459B294}"/>
          </ac:graphicFrameMkLst>
        </pc:graphicFrameChg>
      </pc:sldChg>
      <pc:sldChg chg="addSp delSp modSp new mod">
        <pc:chgData name="Nguyễn Xuân Quang" userId="1fa805d0-75c0-4a43-8719-6b7ba17d25fe" providerId="ADAL" clId="{5E3FCFC0-E683-4CD8-9394-BC649A491889}" dt="2025-01-20T08:58:59.081" v="6324" actId="6549"/>
        <pc:sldMkLst>
          <pc:docMk/>
          <pc:sldMk cId="3355888044" sldId="752"/>
        </pc:sldMkLst>
        <pc:spChg chg="mod">
          <ac:chgData name="Nguyễn Xuân Quang" userId="1fa805d0-75c0-4a43-8719-6b7ba17d25fe" providerId="ADAL" clId="{5E3FCFC0-E683-4CD8-9394-BC649A491889}" dt="2025-01-20T08:27:02.247" v="5982"/>
          <ac:spMkLst>
            <pc:docMk/>
            <pc:sldMk cId="3355888044" sldId="752"/>
            <ac:spMk id="2" creationId="{B314C9E6-86D7-5629-74CF-D854213D25F5}"/>
          </ac:spMkLst>
        </pc:spChg>
        <pc:spChg chg="del">
          <ac:chgData name="Nguyễn Xuân Quang" userId="1fa805d0-75c0-4a43-8719-6b7ba17d25fe" providerId="ADAL" clId="{5E3FCFC0-E683-4CD8-9394-BC649A491889}" dt="2025-01-20T08:02:36.944" v="5978" actId="478"/>
          <ac:spMkLst>
            <pc:docMk/>
            <pc:sldMk cId="3355888044" sldId="752"/>
            <ac:spMk id="3" creationId="{3F3BAC6C-8221-47CE-56A3-4927A322F286}"/>
          </ac:spMkLst>
        </pc:spChg>
        <pc:spChg chg="add mod">
          <ac:chgData name="Nguyễn Xuân Quang" userId="1fa805d0-75c0-4a43-8719-6b7ba17d25fe" providerId="ADAL" clId="{5E3FCFC0-E683-4CD8-9394-BC649A491889}" dt="2025-01-20T08:57:49.364" v="6239" actId="1076"/>
          <ac:spMkLst>
            <pc:docMk/>
            <pc:sldMk cId="3355888044" sldId="752"/>
            <ac:spMk id="6" creationId="{2CE7C4B0-96DB-8EB9-73D0-0D6E2E64594D}"/>
          </ac:spMkLst>
        </pc:spChg>
        <pc:spChg chg="add del mod">
          <ac:chgData name="Nguyễn Xuân Quang" userId="1fa805d0-75c0-4a43-8719-6b7ba17d25fe" providerId="ADAL" clId="{5E3FCFC0-E683-4CD8-9394-BC649A491889}" dt="2025-01-20T08:56:27.004" v="6156" actId="21"/>
          <ac:spMkLst>
            <pc:docMk/>
            <pc:sldMk cId="3355888044" sldId="752"/>
            <ac:spMk id="8" creationId="{54FB38B9-FDA7-FA31-8F99-C6AB7109AB11}"/>
          </ac:spMkLst>
        </pc:spChg>
        <pc:spChg chg="add mod">
          <ac:chgData name="Nguyễn Xuân Quang" userId="1fa805d0-75c0-4a43-8719-6b7ba17d25fe" providerId="ADAL" clId="{5E3FCFC0-E683-4CD8-9394-BC649A491889}" dt="2025-01-20T08:58:10.584" v="6243" actId="113"/>
          <ac:spMkLst>
            <pc:docMk/>
            <pc:sldMk cId="3355888044" sldId="752"/>
            <ac:spMk id="11" creationId="{8177E731-7DD3-CADB-F27A-CD9628DDAB79}"/>
          </ac:spMkLst>
        </pc:spChg>
        <pc:graphicFrameChg chg="add mod modGraphic">
          <ac:chgData name="Nguyễn Xuân Quang" userId="1fa805d0-75c0-4a43-8719-6b7ba17d25fe" providerId="ADAL" clId="{5E3FCFC0-E683-4CD8-9394-BC649A491889}" dt="2025-01-20T08:57:45.339" v="6238" actId="1076"/>
          <ac:graphicFrameMkLst>
            <pc:docMk/>
            <pc:sldMk cId="3355888044" sldId="752"/>
            <ac:graphicFrameMk id="4" creationId="{70C98D77-B83C-DA33-F727-38E169EE3029}"/>
          </ac:graphicFrameMkLst>
        </pc:graphicFrameChg>
        <pc:graphicFrameChg chg="add del mod modGraphic">
          <ac:chgData name="Nguyễn Xuân Quang" userId="1fa805d0-75c0-4a43-8719-6b7ba17d25fe" providerId="ADAL" clId="{5E3FCFC0-E683-4CD8-9394-BC649A491889}" dt="2025-01-20T08:55:50.439" v="6063" actId="21"/>
          <ac:graphicFrameMkLst>
            <pc:docMk/>
            <pc:sldMk cId="3355888044" sldId="752"/>
            <ac:graphicFrameMk id="9" creationId="{52A1070F-C95A-AFA6-A8D0-4B68BB37EEBE}"/>
          </ac:graphicFrameMkLst>
        </pc:graphicFrameChg>
        <pc:graphicFrameChg chg="add mod modGraphic">
          <ac:chgData name="Nguyễn Xuân Quang" userId="1fa805d0-75c0-4a43-8719-6b7ba17d25fe" providerId="ADAL" clId="{5E3FCFC0-E683-4CD8-9394-BC649A491889}" dt="2025-01-20T08:58:59.081" v="6324" actId="6549"/>
          <ac:graphicFrameMkLst>
            <pc:docMk/>
            <pc:sldMk cId="3355888044" sldId="752"/>
            <ac:graphicFrameMk id="12" creationId="{D1C6BD5B-7A93-04BA-ABDA-3751F02A346F}"/>
          </ac:graphicFrameMkLst>
        </pc:graphicFrameChg>
      </pc:sldChg>
      <pc:sldChg chg="addSp delSp modSp new mod">
        <pc:chgData name="Nguyễn Xuân Quang" userId="1fa805d0-75c0-4a43-8719-6b7ba17d25fe" providerId="ADAL" clId="{5E3FCFC0-E683-4CD8-9394-BC649A491889}" dt="2025-01-20T08:56:57.004" v="6237" actId="1076"/>
        <pc:sldMkLst>
          <pc:docMk/>
          <pc:sldMk cId="228053044" sldId="753"/>
        </pc:sldMkLst>
        <pc:spChg chg="mod">
          <ac:chgData name="Nguyễn Xuân Quang" userId="1fa805d0-75c0-4a43-8719-6b7ba17d25fe" providerId="ADAL" clId="{5E3FCFC0-E683-4CD8-9394-BC649A491889}" dt="2025-01-20T08:56:41.798" v="6234" actId="1076"/>
          <ac:spMkLst>
            <pc:docMk/>
            <pc:sldMk cId="228053044" sldId="753"/>
            <ac:spMk id="2" creationId="{E2096552-24D7-A06F-1E6C-E267FB8E17D8}"/>
          </ac:spMkLst>
        </pc:spChg>
        <pc:spChg chg="del">
          <ac:chgData name="Nguyễn Xuân Quang" userId="1fa805d0-75c0-4a43-8719-6b7ba17d25fe" providerId="ADAL" clId="{5E3FCFC0-E683-4CD8-9394-BC649A491889}" dt="2025-01-20T08:29:49.570" v="6009" actId="478"/>
          <ac:spMkLst>
            <pc:docMk/>
            <pc:sldMk cId="228053044" sldId="753"/>
            <ac:spMk id="3" creationId="{20E3989D-BF53-1D96-B278-1F15B6752C4F}"/>
          </ac:spMkLst>
        </pc:spChg>
        <pc:spChg chg="add mod">
          <ac:chgData name="Nguyễn Xuân Quang" userId="1fa805d0-75c0-4a43-8719-6b7ba17d25fe" providerId="ADAL" clId="{5E3FCFC0-E683-4CD8-9394-BC649A491889}" dt="2025-01-20T08:56:51.351" v="6236" actId="1076"/>
          <ac:spMkLst>
            <pc:docMk/>
            <pc:sldMk cId="228053044" sldId="753"/>
            <ac:spMk id="5" creationId="{3C55151E-FDA3-2788-9B2A-41878C8476CB}"/>
          </ac:spMkLst>
        </pc:spChg>
        <pc:spChg chg="add mod">
          <ac:chgData name="Nguyễn Xuân Quang" userId="1fa805d0-75c0-4a43-8719-6b7ba17d25fe" providerId="ADAL" clId="{5E3FCFC0-E683-4CD8-9394-BC649A491889}" dt="2025-01-20T08:56:44.671" v="6235" actId="1076"/>
          <ac:spMkLst>
            <pc:docMk/>
            <pc:sldMk cId="228053044" sldId="753"/>
            <ac:spMk id="8" creationId="{54FB38B9-FDA7-FA31-8F99-C6AB7109AB11}"/>
          </ac:spMkLst>
        </pc:spChg>
        <pc:graphicFrameChg chg="add mod modGraphic">
          <ac:chgData name="Nguyễn Xuân Quang" userId="1fa805d0-75c0-4a43-8719-6b7ba17d25fe" providerId="ADAL" clId="{5E3FCFC0-E683-4CD8-9394-BC649A491889}" dt="2025-01-20T08:56:57.004" v="6237" actId="1076"/>
          <ac:graphicFrameMkLst>
            <pc:docMk/>
            <pc:sldMk cId="228053044" sldId="753"/>
            <ac:graphicFrameMk id="6" creationId="{0C4D9249-1B2B-B73E-F24E-19DAC62075BD}"/>
          </ac:graphicFrameMkLst>
        </pc:graphicFrameChg>
        <pc:graphicFrameChg chg="add mod modGraphic">
          <ac:chgData name="Nguyễn Xuân Quang" userId="1fa805d0-75c0-4a43-8719-6b7ba17d25fe" providerId="ADAL" clId="{5E3FCFC0-E683-4CD8-9394-BC649A491889}" dt="2025-01-20T08:56:14.993" v="6155" actId="14100"/>
          <ac:graphicFrameMkLst>
            <pc:docMk/>
            <pc:sldMk cId="228053044" sldId="753"/>
            <ac:graphicFrameMk id="9" creationId="{52A1070F-C95A-AFA6-A8D0-4B68BB37EEBE}"/>
          </ac:graphicFrameMkLst>
        </pc:graphicFrameChg>
      </pc:sldChg>
      <pc:sldChg chg="modSp new mod">
        <pc:chgData name="Nguyễn Xuân Quang" userId="1fa805d0-75c0-4a43-8719-6b7ba17d25fe" providerId="ADAL" clId="{5E3FCFC0-E683-4CD8-9394-BC649A491889}" dt="2025-01-20T08:34:01.245" v="6059" actId="20577"/>
        <pc:sldMkLst>
          <pc:docMk/>
          <pc:sldMk cId="4194122975" sldId="754"/>
        </pc:sldMkLst>
        <pc:spChg chg="mod">
          <ac:chgData name="Nguyễn Xuân Quang" userId="1fa805d0-75c0-4a43-8719-6b7ba17d25fe" providerId="ADAL" clId="{5E3FCFC0-E683-4CD8-9394-BC649A491889}" dt="2025-01-20T08:34:01.245" v="6059" actId="20577"/>
          <ac:spMkLst>
            <pc:docMk/>
            <pc:sldMk cId="4194122975" sldId="754"/>
            <ac:spMk id="2" creationId="{6F1ED964-2E09-4101-3D7A-1A6EABA78C35}"/>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file:///C:\Users\deshmukh.tejashree\Desktop\laxmikant\New%20Microsoft%20Excel%20Worksheet.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5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
          <c:y val="0.12629583450370999"/>
          <c:w val="0.85264850504789735"/>
          <c:h val="0.82395499670374317"/>
        </c:manualLayout>
      </c:layout>
      <c:pie3DChart>
        <c:varyColors val="1"/>
        <c:ser>
          <c:idx val="0"/>
          <c:order val="0"/>
          <c:tx>
            <c:strRef>
              <c:f>Sheet2!$I$32:$I$33</c:f>
              <c:strCache>
                <c:ptCount val="2"/>
                <c:pt idx="0">
                  <c:v>Energy Consumption(%)</c:v>
                </c:pt>
                <c:pt idx="1">
                  <c:v>Avg</c:v>
                </c:pt>
              </c:strCache>
            </c:strRef>
          </c:tx>
          <c:dPt>
            <c:idx val="0"/>
            <c:bubble3D val="0"/>
            <c:spPr>
              <a:solidFill>
                <a:schemeClr val="accent1"/>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1-EFB7-45DF-AD1E-51BEB563DB61}"/>
              </c:ext>
            </c:extLst>
          </c:dPt>
          <c:dPt>
            <c:idx val="1"/>
            <c:bubble3D val="0"/>
            <c:spPr>
              <a:solidFill>
                <a:schemeClr val="accent2"/>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3-EFB7-45DF-AD1E-51BEB563DB61}"/>
              </c:ext>
            </c:extLst>
          </c:dPt>
          <c:dPt>
            <c:idx val="2"/>
            <c:bubble3D val="0"/>
            <c:spPr>
              <a:solidFill>
                <a:schemeClr val="accent3"/>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5-EFB7-45DF-AD1E-51BEB563DB61}"/>
              </c:ext>
            </c:extLst>
          </c:dPt>
          <c:dPt>
            <c:idx val="3"/>
            <c:bubble3D val="0"/>
            <c:spPr>
              <a:solidFill>
                <a:schemeClr val="accent4"/>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7-EFB7-45DF-AD1E-51BEB563DB61}"/>
              </c:ext>
            </c:extLst>
          </c:dPt>
          <c:dPt>
            <c:idx val="4"/>
            <c:bubble3D val="0"/>
            <c:spPr>
              <a:solidFill>
                <a:schemeClr val="accent5"/>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9-EFB7-45DF-AD1E-51BEB563DB61}"/>
              </c:ext>
            </c:extLst>
          </c:dPt>
          <c:dPt>
            <c:idx val="5"/>
            <c:bubble3D val="0"/>
            <c:spPr>
              <a:solidFill>
                <a:schemeClr val="accent6"/>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B-EFB7-45DF-AD1E-51BEB563DB61}"/>
              </c:ext>
            </c:extLst>
          </c:dPt>
          <c:dLbls>
            <c:dLbl>
              <c:idx val="3"/>
              <c:layout>
                <c:manualLayout>
                  <c:x val="6.4751417867576185E-3"/>
                  <c:y val="1.067371580832596E-2"/>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7-EFB7-45DF-AD1E-51BEB563DB61}"/>
                </c:ext>
              </c:extLst>
            </c:dLbl>
            <c:dLbl>
              <c:idx val="4"/>
              <c:layout>
                <c:manualLayout>
                  <c:x val="3.7230205599300036E-2"/>
                  <c:y val="8.7408529159718307E-2"/>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9-EFB7-45DF-AD1E-51BEB563DB61}"/>
                </c:ext>
              </c:extLst>
            </c:dLbl>
            <c:dLbl>
              <c:idx val="5"/>
              <c:layout>
                <c:manualLayout>
                  <c:x val="5.7414304482200102E-3"/>
                  <c:y val="1.6854682068728286E-3"/>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B-EFB7-45DF-AD1E-51BEB563DB61}"/>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lt1"/>
                    </a:solidFill>
                    <a:latin typeface="+mn-lt"/>
                    <a:ea typeface="+mn-ea"/>
                    <a:cs typeface="+mn-cs"/>
                  </a:defRPr>
                </a:pPr>
                <a:endParaRPr lang="en-US"/>
              </a:p>
            </c:txPr>
            <c:dLblPos val="ct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multiLvlStrRef>
              <c:f>Sheet2!$B$34:$H$39</c:f>
              <c:multiLvlStrCache>
                <c:ptCount val="6"/>
                <c:lvl>
                  <c:pt idx="0">
                    <c:v>50</c:v>
                  </c:pt>
                  <c:pt idx="1">
                    <c:v>16</c:v>
                  </c:pt>
                  <c:pt idx="2">
                    <c:v>26</c:v>
                  </c:pt>
                  <c:pt idx="3">
                    <c:v>1.5</c:v>
                  </c:pt>
                  <c:pt idx="4">
                    <c:v>3.5</c:v>
                  </c:pt>
                  <c:pt idx="5">
                    <c:v>β</c:v>
                  </c:pt>
                </c:lvl>
                <c:lvl>
                  <c:pt idx="0">
                    <c:v>45</c:v>
                  </c:pt>
                  <c:pt idx="1">
                    <c:v>25</c:v>
                  </c:pt>
                  <c:pt idx="2">
                    <c:v>17</c:v>
                  </c:pt>
                  <c:pt idx="3">
                    <c:v>2</c:v>
                  </c:pt>
                  <c:pt idx="4">
                    <c:v>7</c:v>
                  </c:pt>
                  <c:pt idx="5">
                    <c:v>1</c:v>
                  </c:pt>
                </c:lvl>
                <c:lvl>
                  <c:pt idx="0">
                    <c:v>42</c:v>
                  </c:pt>
                  <c:pt idx="1">
                    <c:v>17</c:v>
                  </c:pt>
                  <c:pt idx="2">
                    <c:v>24</c:v>
                  </c:pt>
                  <c:pt idx="3">
                    <c:v>3</c:v>
                  </c:pt>
                  <c:pt idx="4">
                    <c:v>9</c:v>
                  </c:pt>
                  <c:pt idx="5">
                    <c:v>5</c:v>
                  </c:pt>
                </c:lvl>
                <c:lvl>
                  <c:pt idx="0">
                    <c:v>45</c:v>
                  </c:pt>
                  <c:pt idx="1">
                    <c:v>22</c:v>
                  </c:pt>
                  <c:pt idx="2">
                    <c:v>21</c:v>
                  </c:pt>
                  <c:pt idx="3">
                    <c:v>2</c:v>
                  </c:pt>
                  <c:pt idx="4">
                    <c:v>5</c:v>
                  </c:pt>
                  <c:pt idx="5">
                    <c:v>4</c:v>
                  </c:pt>
                </c:lvl>
                <c:lvl>
                  <c:pt idx="0">
                    <c:v>44</c:v>
                  </c:pt>
                  <c:pt idx="1">
                    <c:v>16</c:v>
                  </c:pt>
                  <c:pt idx="2">
                    <c:v>13</c:v>
                  </c:pt>
                  <c:pt idx="3">
                    <c:v>6</c:v>
                  </c:pt>
                  <c:pt idx="4">
                    <c:v>4</c:v>
                  </c:pt>
                  <c:pt idx="5">
                    <c:v>2</c:v>
                  </c:pt>
                </c:lvl>
                <c:lvl>
                  <c:pt idx="0">
                    <c:v>51</c:v>
                  </c:pt>
                  <c:pt idx="1">
                    <c:v>26</c:v>
                  </c:pt>
                  <c:pt idx="2">
                    <c:v>12</c:v>
                  </c:pt>
                  <c:pt idx="3">
                    <c:v>5</c:v>
                  </c:pt>
                  <c:pt idx="4">
                    <c:v>4</c:v>
                  </c:pt>
                  <c:pt idx="5">
                    <c:v>2</c:v>
                  </c:pt>
                </c:lvl>
                <c:lvl>
                  <c:pt idx="0">
                    <c:v>Air Conditioning</c:v>
                  </c:pt>
                  <c:pt idx="1">
                    <c:v>Lighting</c:v>
                  </c:pt>
                  <c:pt idx="2">
                    <c:v>Sewing Machines</c:v>
                  </c:pt>
                  <c:pt idx="3">
                    <c:v>Pumps/Fans/Blowers</c:v>
                  </c:pt>
                  <c:pt idx="4">
                    <c:v>Compressor</c:v>
                  </c:pt>
                  <c:pt idx="5">
                    <c:v>Other Equipment</c:v>
                  </c:pt>
                </c:lvl>
              </c:multiLvlStrCache>
            </c:multiLvlStrRef>
          </c:cat>
          <c:val>
            <c:numRef>
              <c:f>Sheet2!$I$34:$I$39</c:f>
              <c:numCache>
                <c:formatCode>General</c:formatCode>
                <c:ptCount val="6"/>
                <c:pt idx="0">
                  <c:v>46</c:v>
                </c:pt>
                <c:pt idx="1">
                  <c:v>20</c:v>
                </c:pt>
                <c:pt idx="2">
                  <c:v>19</c:v>
                </c:pt>
                <c:pt idx="3">
                  <c:v>3</c:v>
                </c:pt>
                <c:pt idx="4">
                  <c:v>5</c:v>
                </c:pt>
                <c:pt idx="5">
                  <c:v>3</c:v>
                </c:pt>
              </c:numCache>
            </c:numRef>
          </c:val>
          <c:extLst>
            <c:ext xmlns:c16="http://schemas.microsoft.com/office/drawing/2014/chart" uri="{C3380CC4-5D6E-409C-BE32-E72D297353CC}">
              <c16:uniqueId val="{0000000C-EFB7-45DF-AD1E-51BEB563DB61}"/>
            </c:ext>
          </c:extLst>
        </c:ser>
        <c:dLbls>
          <c:dLblPos val="ctr"/>
          <c:showLegendKey val="0"/>
          <c:showVal val="0"/>
          <c:showCatName val="0"/>
          <c:showSerName val="0"/>
          <c:showPercent val="1"/>
          <c:showBubbleSize val="0"/>
          <c:showLeaderLines val="1"/>
        </c:dLbls>
      </c:pie3DChart>
      <c:spPr>
        <a:noFill/>
        <a:ln>
          <a:noFill/>
        </a:ln>
        <a:effectLst/>
      </c:spPr>
    </c:plotArea>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4">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44C5291-050D-4E48-A270-4C6350D01245}" type="doc">
      <dgm:prSet loTypeId="urn:microsoft.com/office/officeart/2005/8/layout/process5" loCatId="process" qsTypeId="urn:microsoft.com/office/officeart/2005/8/quickstyle/simple1" qsCatId="simple" csTypeId="urn:microsoft.com/office/officeart/2005/8/colors/accent2_1" csCatId="accent2" phldr="1"/>
      <dgm:spPr/>
      <dgm:t>
        <a:bodyPr/>
        <a:lstStyle/>
        <a:p>
          <a:endParaRPr lang="en-US"/>
        </a:p>
      </dgm:t>
    </dgm:pt>
    <dgm:pt modelId="{58108CBE-802F-4DC6-A771-1F39D6272DE1}">
      <dgm:prSet phldrT="[Text]" custT="1"/>
      <dgm:spPr/>
      <dgm:t>
        <a:bodyPr/>
        <a:lstStyle/>
        <a:p>
          <a:r>
            <a:rPr lang="en-US" sz="700" b="1" dirty="0">
              <a:solidFill>
                <a:srgbClr val="C00000"/>
              </a:solidFill>
            </a:rPr>
            <a:t>Raw </a:t>
          </a:r>
          <a:r>
            <a:rPr lang="en-US" sz="700" b="1" dirty="0" err="1">
              <a:solidFill>
                <a:srgbClr val="C00000"/>
              </a:solidFill>
            </a:rPr>
            <a:t>fibre</a:t>
          </a:r>
          <a:endParaRPr lang="en-US" sz="700" b="1" dirty="0">
            <a:solidFill>
              <a:srgbClr val="C00000"/>
            </a:solidFill>
          </a:endParaRPr>
        </a:p>
      </dgm:t>
    </dgm:pt>
    <dgm:pt modelId="{DB3920AF-9A05-49E2-8E5F-89425AC319D9}" type="parTrans" cxnId="{E114CD19-0A8D-42FC-872E-1E969D9B8D22}">
      <dgm:prSet/>
      <dgm:spPr/>
      <dgm:t>
        <a:bodyPr/>
        <a:lstStyle/>
        <a:p>
          <a:endParaRPr lang="en-US" sz="1800"/>
        </a:p>
      </dgm:t>
    </dgm:pt>
    <dgm:pt modelId="{5949B7FA-D541-4073-9BF9-EAB79F24CF66}" type="sibTrans" cxnId="{E114CD19-0A8D-42FC-872E-1E969D9B8D22}">
      <dgm:prSet custT="1"/>
      <dgm:spPr/>
      <dgm:t>
        <a:bodyPr/>
        <a:lstStyle/>
        <a:p>
          <a:endParaRPr lang="en-US" sz="700"/>
        </a:p>
      </dgm:t>
    </dgm:pt>
    <dgm:pt modelId="{CD167E06-7E91-4111-88D1-2266DC3D3A65}">
      <dgm:prSet phldrT="[Text]" custT="1"/>
      <dgm:spPr/>
      <dgm:t>
        <a:bodyPr/>
        <a:lstStyle/>
        <a:p>
          <a:r>
            <a:rPr lang="en-US" sz="700" b="1" dirty="0">
              <a:solidFill>
                <a:srgbClr val="C00000"/>
              </a:solidFill>
            </a:rPr>
            <a:t>Yarn</a:t>
          </a:r>
        </a:p>
      </dgm:t>
    </dgm:pt>
    <dgm:pt modelId="{AB811554-6000-439C-A541-DB9F04042F96}" type="parTrans" cxnId="{6622A0E6-0EE1-4C1C-9359-3B379476FB7E}">
      <dgm:prSet/>
      <dgm:spPr/>
      <dgm:t>
        <a:bodyPr/>
        <a:lstStyle/>
        <a:p>
          <a:endParaRPr lang="en-US" sz="1800"/>
        </a:p>
      </dgm:t>
    </dgm:pt>
    <dgm:pt modelId="{9C8C9A8E-652F-4164-9794-921813A80E8E}" type="sibTrans" cxnId="{6622A0E6-0EE1-4C1C-9359-3B379476FB7E}">
      <dgm:prSet custT="1"/>
      <dgm:spPr/>
      <dgm:t>
        <a:bodyPr/>
        <a:lstStyle/>
        <a:p>
          <a:endParaRPr lang="en-US" sz="700"/>
        </a:p>
      </dgm:t>
    </dgm:pt>
    <dgm:pt modelId="{375859E3-7E6C-46CF-AA36-FFA03527072E}">
      <dgm:prSet phldrT="[Text]" custT="1"/>
      <dgm:spPr/>
      <dgm:t>
        <a:bodyPr/>
        <a:lstStyle/>
        <a:p>
          <a:r>
            <a:rPr lang="en-US" sz="700" b="1" dirty="0">
              <a:solidFill>
                <a:srgbClr val="C00000"/>
              </a:solidFill>
            </a:rPr>
            <a:t>Raw fabric</a:t>
          </a:r>
        </a:p>
      </dgm:t>
    </dgm:pt>
    <dgm:pt modelId="{D748DE4D-526D-46D2-9827-2C9C63C29288}" type="parTrans" cxnId="{DAC04A93-B9D4-40B2-A8E3-040758E08AA5}">
      <dgm:prSet/>
      <dgm:spPr/>
      <dgm:t>
        <a:bodyPr/>
        <a:lstStyle/>
        <a:p>
          <a:endParaRPr lang="en-US" sz="1800"/>
        </a:p>
      </dgm:t>
    </dgm:pt>
    <dgm:pt modelId="{0C03ED6B-8DBE-4DD7-B781-0C13848DAFEE}" type="sibTrans" cxnId="{DAC04A93-B9D4-40B2-A8E3-040758E08AA5}">
      <dgm:prSet custT="1"/>
      <dgm:spPr/>
      <dgm:t>
        <a:bodyPr/>
        <a:lstStyle/>
        <a:p>
          <a:endParaRPr lang="en-US" sz="700"/>
        </a:p>
      </dgm:t>
    </dgm:pt>
    <dgm:pt modelId="{D006319F-9ED8-433B-8FEA-2486086B59FC}">
      <dgm:prSet phldrT="[Text]" custT="1"/>
      <dgm:spPr/>
      <dgm:t>
        <a:bodyPr/>
        <a:lstStyle/>
        <a:p>
          <a:r>
            <a:rPr lang="en-US" sz="700" b="1" dirty="0">
              <a:solidFill>
                <a:srgbClr val="C00000"/>
              </a:solidFill>
            </a:rPr>
            <a:t>Fabric processing</a:t>
          </a:r>
        </a:p>
      </dgm:t>
    </dgm:pt>
    <dgm:pt modelId="{BEE43CF2-A494-4309-956A-655992FE618B}" type="parTrans" cxnId="{B7ACC121-511C-479B-A063-06198B1C4867}">
      <dgm:prSet/>
      <dgm:spPr/>
      <dgm:t>
        <a:bodyPr/>
        <a:lstStyle/>
        <a:p>
          <a:endParaRPr lang="en-US" sz="1800"/>
        </a:p>
      </dgm:t>
    </dgm:pt>
    <dgm:pt modelId="{CEB6E6E3-163C-4D48-BA1D-6609E05FE444}" type="sibTrans" cxnId="{B7ACC121-511C-479B-A063-06198B1C4867}">
      <dgm:prSet custT="1"/>
      <dgm:spPr/>
      <dgm:t>
        <a:bodyPr/>
        <a:lstStyle/>
        <a:p>
          <a:endParaRPr lang="en-US" sz="700"/>
        </a:p>
      </dgm:t>
    </dgm:pt>
    <dgm:pt modelId="{3085927C-FE52-45E7-9D8A-22023D73A2FB}">
      <dgm:prSet phldrT="[Text]" custT="1"/>
      <dgm:spPr/>
      <dgm:t>
        <a:bodyPr/>
        <a:lstStyle/>
        <a:p>
          <a:r>
            <a:rPr lang="en-US" sz="700" b="1" dirty="0">
              <a:solidFill>
                <a:srgbClr val="C00000"/>
              </a:solidFill>
            </a:rPr>
            <a:t>Processed fabric</a:t>
          </a:r>
        </a:p>
      </dgm:t>
    </dgm:pt>
    <dgm:pt modelId="{E2EBDDDD-19E2-4A51-9DFD-7255CF592153}" type="parTrans" cxnId="{0F16045E-6081-4DDA-965C-E48338D14309}">
      <dgm:prSet/>
      <dgm:spPr/>
      <dgm:t>
        <a:bodyPr/>
        <a:lstStyle/>
        <a:p>
          <a:endParaRPr lang="en-US" sz="1800"/>
        </a:p>
      </dgm:t>
    </dgm:pt>
    <dgm:pt modelId="{FA2605C2-7F31-41E8-860E-E8402748E424}" type="sibTrans" cxnId="{0F16045E-6081-4DDA-965C-E48338D14309}">
      <dgm:prSet custT="1"/>
      <dgm:spPr/>
      <dgm:t>
        <a:bodyPr/>
        <a:lstStyle/>
        <a:p>
          <a:endParaRPr lang="en-US" sz="700"/>
        </a:p>
      </dgm:t>
    </dgm:pt>
    <dgm:pt modelId="{086EC85E-6DBB-4B5E-AE12-8DCB59A97DF7}">
      <dgm:prSet phldrT="[Text]" custT="1"/>
      <dgm:spPr/>
      <dgm:t>
        <a:bodyPr/>
        <a:lstStyle/>
        <a:p>
          <a:r>
            <a:rPr lang="en-US" sz="700" b="1" dirty="0">
              <a:solidFill>
                <a:srgbClr val="C00000"/>
              </a:solidFill>
            </a:rPr>
            <a:t>Pattern &amp; Cutting</a:t>
          </a:r>
        </a:p>
      </dgm:t>
    </dgm:pt>
    <dgm:pt modelId="{970EF7D3-FEEF-49DE-9079-4408149EF5DD}" type="parTrans" cxnId="{069EF2BF-5E83-42EB-A18B-F266DEC6B25F}">
      <dgm:prSet/>
      <dgm:spPr/>
      <dgm:t>
        <a:bodyPr/>
        <a:lstStyle/>
        <a:p>
          <a:endParaRPr lang="en-US" sz="1800"/>
        </a:p>
      </dgm:t>
    </dgm:pt>
    <dgm:pt modelId="{840086C7-74C4-4A8E-889C-6A70CEB2D5E0}" type="sibTrans" cxnId="{069EF2BF-5E83-42EB-A18B-F266DEC6B25F}">
      <dgm:prSet custT="1"/>
      <dgm:spPr/>
      <dgm:t>
        <a:bodyPr/>
        <a:lstStyle/>
        <a:p>
          <a:endParaRPr lang="en-US" sz="700"/>
        </a:p>
      </dgm:t>
    </dgm:pt>
    <dgm:pt modelId="{F773D1A4-5A4D-44CC-A5A5-00F779B7F01D}">
      <dgm:prSet phldrT="[Text]" custT="1"/>
      <dgm:spPr/>
      <dgm:t>
        <a:bodyPr/>
        <a:lstStyle/>
        <a:p>
          <a:r>
            <a:rPr lang="en-US" sz="700" b="1" dirty="0">
              <a:solidFill>
                <a:srgbClr val="C00000"/>
              </a:solidFill>
            </a:rPr>
            <a:t>Value addition</a:t>
          </a:r>
        </a:p>
      </dgm:t>
    </dgm:pt>
    <dgm:pt modelId="{E3BFAC68-DBD1-4EC8-A04A-7E863A46DD05}" type="parTrans" cxnId="{89FDC676-77BD-4574-83C8-61D4DFA6B884}">
      <dgm:prSet/>
      <dgm:spPr/>
      <dgm:t>
        <a:bodyPr/>
        <a:lstStyle/>
        <a:p>
          <a:endParaRPr lang="en-US" sz="1800"/>
        </a:p>
      </dgm:t>
    </dgm:pt>
    <dgm:pt modelId="{192CE1A6-956A-423F-B182-B69606B14BD2}" type="sibTrans" cxnId="{89FDC676-77BD-4574-83C8-61D4DFA6B884}">
      <dgm:prSet custT="1"/>
      <dgm:spPr/>
      <dgm:t>
        <a:bodyPr/>
        <a:lstStyle/>
        <a:p>
          <a:endParaRPr lang="en-US" sz="700"/>
        </a:p>
      </dgm:t>
    </dgm:pt>
    <dgm:pt modelId="{F2606FD2-26D3-4D19-A7E3-0450F17A63BF}">
      <dgm:prSet phldrT="[Text]" custT="1"/>
      <dgm:spPr/>
      <dgm:t>
        <a:bodyPr/>
        <a:lstStyle/>
        <a:p>
          <a:r>
            <a:rPr lang="en-US" sz="700" b="1" dirty="0">
              <a:solidFill>
                <a:srgbClr val="C00000"/>
              </a:solidFill>
            </a:rPr>
            <a:t>Sewing</a:t>
          </a:r>
        </a:p>
      </dgm:t>
    </dgm:pt>
    <dgm:pt modelId="{E3C4DA87-AF74-49E2-BFB0-007BE1BB833E}" type="parTrans" cxnId="{0015C39A-A3BC-4A30-926F-756BF78EA75D}">
      <dgm:prSet/>
      <dgm:spPr/>
      <dgm:t>
        <a:bodyPr/>
        <a:lstStyle/>
        <a:p>
          <a:endParaRPr lang="en-US" sz="1800"/>
        </a:p>
      </dgm:t>
    </dgm:pt>
    <dgm:pt modelId="{92261D68-6846-423A-B98B-63F186AC34F3}" type="sibTrans" cxnId="{0015C39A-A3BC-4A30-926F-756BF78EA75D}">
      <dgm:prSet custT="1"/>
      <dgm:spPr/>
      <dgm:t>
        <a:bodyPr/>
        <a:lstStyle/>
        <a:p>
          <a:endParaRPr lang="en-US" sz="700"/>
        </a:p>
      </dgm:t>
    </dgm:pt>
    <dgm:pt modelId="{D6678C23-2A14-497E-ACC8-D54E0DD26828}">
      <dgm:prSet phldrT="[Text]" custT="1"/>
      <dgm:spPr/>
      <dgm:t>
        <a:bodyPr/>
        <a:lstStyle/>
        <a:p>
          <a:r>
            <a:rPr lang="en-US" sz="700" b="1" dirty="0">
              <a:solidFill>
                <a:srgbClr val="C00000"/>
              </a:solidFill>
            </a:rPr>
            <a:t>Finished product</a:t>
          </a:r>
        </a:p>
      </dgm:t>
    </dgm:pt>
    <dgm:pt modelId="{7658E93C-287C-40C6-8F5F-A18B9890D724}" type="parTrans" cxnId="{75B9C226-F8FA-421C-8661-1F39BC9DFFBF}">
      <dgm:prSet/>
      <dgm:spPr/>
      <dgm:t>
        <a:bodyPr/>
        <a:lstStyle/>
        <a:p>
          <a:endParaRPr lang="en-US" sz="1800"/>
        </a:p>
      </dgm:t>
    </dgm:pt>
    <dgm:pt modelId="{FAA1DC77-7365-45CA-AC19-BCA6FA7E3BB5}" type="sibTrans" cxnId="{75B9C226-F8FA-421C-8661-1F39BC9DFFBF}">
      <dgm:prSet custT="1"/>
      <dgm:spPr/>
      <dgm:t>
        <a:bodyPr/>
        <a:lstStyle/>
        <a:p>
          <a:endParaRPr lang="en-US" sz="700"/>
        </a:p>
      </dgm:t>
    </dgm:pt>
    <dgm:pt modelId="{7C911A9F-4BC0-466D-BB9C-72C537A8B34E}">
      <dgm:prSet phldrT="[Text]" custT="1"/>
      <dgm:spPr/>
      <dgm:t>
        <a:bodyPr/>
        <a:lstStyle/>
        <a:p>
          <a:r>
            <a:rPr lang="en-US" sz="700" b="1" dirty="0">
              <a:solidFill>
                <a:srgbClr val="C00000"/>
              </a:solidFill>
            </a:rPr>
            <a:t>Ironing &amp; packing</a:t>
          </a:r>
        </a:p>
      </dgm:t>
    </dgm:pt>
    <dgm:pt modelId="{85D139D0-B997-48B2-B355-DDD72423C5F2}" type="parTrans" cxnId="{688706CA-D2A2-4324-8ADC-410C41EC9186}">
      <dgm:prSet/>
      <dgm:spPr/>
      <dgm:t>
        <a:bodyPr/>
        <a:lstStyle/>
        <a:p>
          <a:endParaRPr lang="en-US" sz="1800"/>
        </a:p>
      </dgm:t>
    </dgm:pt>
    <dgm:pt modelId="{4031F258-FFFF-4A17-9A95-6A96C54A9F09}" type="sibTrans" cxnId="{688706CA-D2A2-4324-8ADC-410C41EC9186}">
      <dgm:prSet custT="1"/>
      <dgm:spPr/>
      <dgm:t>
        <a:bodyPr/>
        <a:lstStyle/>
        <a:p>
          <a:endParaRPr lang="en-US" sz="700"/>
        </a:p>
      </dgm:t>
    </dgm:pt>
    <dgm:pt modelId="{58A0CA2F-577F-4541-9E7E-D2F56DF62CB9}">
      <dgm:prSet phldrT="[Text]" custT="1"/>
      <dgm:spPr/>
      <dgm:t>
        <a:bodyPr/>
        <a:lstStyle/>
        <a:p>
          <a:r>
            <a:rPr lang="en-US" sz="700" b="1" dirty="0">
              <a:solidFill>
                <a:srgbClr val="C00000"/>
              </a:solidFill>
            </a:rPr>
            <a:t>Dispatch and delivery</a:t>
          </a:r>
        </a:p>
      </dgm:t>
    </dgm:pt>
    <dgm:pt modelId="{E4A33A07-276E-45DB-BFBF-43883FD4DCC5}" type="parTrans" cxnId="{5639D30A-FFE3-4965-B731-D72AAD443B32}">
      <dgm:prSet/>
      <dgm:spPr/>
      <dgm:t>
        <a:bodyPr/>
        <a:lstStyle/>
        <a:p>
          <a:endParaRPr lang="en-US" sz="1800"/>
        </a:p>
      </dgm:t>
    </dgm:pt>
    <dgm:pt modelId="{FB81A6B8-3C44-4E8D-B9E4-AE1BF4FA37B3}" type="sibTrans" cxnId="{5639D30A-FFE3-4965-B731-D72AAD443B32}">
      <dgm:prSet/>
      <dgm:spPr/>
      <dgm:t>
        <a:bodyPr/>
        <a:lstStyle/>
        <a:p>
          <a:endParaRPr lang="en-US" sz="1800"/>
        </a:p>
      </dgm:t>
    </dgm:pt>
    <dgm:pt modelId="{1A9448AC-A4F6-46DE-B71E-C934CE850B0B}">
      <dgm:prSet phldrT="[Text]" custT="1"/>
      <dgm:spPr/>
      <dgm:t>
        <a:bodyPr/>
        <a:lstStyle/>
        <a:p>
          <a:r>
            <a:rPr lang="en-US" sz="700" dirty="0"/>
            <a:t>Harvesting and processing natural </a:t>
          </a:r>
          <a:r>
            <a:rPr lang="en-US" sz="700" dirty="0" err="1"/>
            <a:t>fibres</a:t>
          </a:r>
          <a:r>
            <a:rPr lang="en-US" sz="700" dirty="0"/>
            <a:t> (cotton, flax)</a:t>
          </a:r>
        </a:p>
      </dgm:t>
    </dgm:pt>
    <dgm:pt modelId="{ACAB1567-2A75-4900-BC92-65235D321C0C}" type="parTrans" cxnId="{4AE075B3-FA75-49D4-8B31-C668A4BFD8CF}">
      <dgm:prSet/>
      <dgm:spPr/>
      <dgm:t>
        <a:bodyPr/>
        <a:lstStyle/>
        <a:p>
          <a:endParaRPr lang="en-US" sz="1800"/>
        </a:p>
      </dgm:t>
    </dgm:pt>
    <dgm:pt modelId="{7F0B12C7-D104-4673-A961-3B08D9F0D52A}" type="sibTrans" cxnId="{4AE075B3-FA75-49D4-8B31-C668A4BFD8CF}">
      <dgm:prSet/>
      <dgm:spPr/>
      <dgm:t>
        <a:bodyPr/>
        <a:lstStyle/>
        <a:p>
          <a:endParaRPr lang="en-US" sz="1800"/>
        </a:p>
      </dgm:t>
    </dgm:pt>
    <dgm:pt modelId="{8A1A0114-52D9-4FE4-9A81-AF9C6E37F23D}">
      <dgm:prSet phldrT="[Text]" custT="1"/>
      <dgm:spPr/>
      <dgm:t>
        <a:bodyPr/>
        <a:lstStyle/>
        <a:p>
          <a:r>
            <a:rPr lang="en-US" sz="700" dirty="0"/>
            <a:t>Spinning</a:t>
          </a:r>
        </a:p>
      </dgm:t>
    </dgm:pt>
    <dgm:pt modelId="{D54D63BD-C9D8-487E-A51C-7F2152AF4A87}" type="parTrans" cxnId="{AE5F5E3E-CF9A-406E-B72A-2A597C28F35F}">
      <dgm:prSet/>
      <dgm:spPr/>
      <dgm:t>
        <a:bodyPr/>
        <a:lstStyle/>
        <a:p>
          <a:endParaRPr lang="en-US" sz="1800"/>
        </a:p>
      </dgm:t>
    </dgm:pt>
    <dgm:pt modelId="{0EC4AF02-AD2C-4BA5-8373-9AA2103E33C0}" type="sibTrans" cxnId="{AE5F5E3E-CF9A-406E-B72A-2A597C28F35F}">
      <dgm:prSet/>
      <dgm:spPr/>
      <dgm:t>
        <a:bodyPr/>
        <a:lstStyle/>
        <a:p>
          <a:endParaRPr lang="en-US" sz="1800"/>
        </a:p>
      </dgm:t>
    </dgm:pt>
    <dgm:pt modelId="{F02AC74F-BFE6-4C1E-93A9-D8D328178373}">
      <dgm:prSet phldrT="[Text]" custT="1"/>
      <dgm:spPr/>
      <dgm:t>
        <a:bodyPr/>
        <a:lstStyle/>
        <a:p>
          <a:r>
            <a:rPr lang="en-US" sz="700" dirty="0"/>
            <a:t>Weaving or knitting fabric</a:t>
          </a:r>
        </a:p>
      </dgm:t>
    </dgm:pt>
    <dgm:pt modelId="{7FA802F9-E352-4694-B127-1C63FBEA33D2}" type="parTrans" cxnId="{FC1E2E5E-6C10-47E2-A50B-FE8B41D3C963}">
      <dgm:prSet/>
      <dgm:spPr/>
      <dgm:t>
        <a:bodyPr/>
        <a:lstStyle/>
        <a:p>
          <a:endParaRPr lang="en-US" sz="1800"/>
        </a:p>
      </dgm:t>
    </dgm:pt>
    <dgm:pt modelId="{9B2AB0AD-71BC-4409-BBD6-3D8923532EE3}" type="sibTrans" cxnId="{FC1E2E5E-6C10-47E2-A50B-FE8B41D3C963}">
      <dgm:prSet/>
      <dgm:spPr/>
      <dgm:t>
        <a:bodyPr/>
        <a:lstStyle/>
        <a:p>
          <a:endParaRPr lang="en-US" sz="1800"/>
        </a:p>
      </dgm:t>
    </dgm:pt>
    <dgm:pt modelId="{51C364B3-C7E7-4D6A-916B-A3F99C79CCD9}">
      <dgm:prSet phldrT="[Text]" custT="1"/>
      <dgm:spPr/>
      <dgm:t>
        <a:bodyPr/>
        <a:lstStyle/>
        <a:p>
          <a:r>
            <a:rPr lang="en-US" sz="700" dirty="0"/>
            <a:t>Creating patterns and cutting fabric according to product design</a:t>
          </a:r>
        </a:p>
      </dgm:t>
    </dgm:pt>
    <dgm:pt modelId="{8EC8BC34-B257-47E4-86A0-BA1CA6B6E426}" type="parTrans" cxnId="{0407E565-3405-4B54-9F9D-B37E71CD31CB}">
      <dgm:prSet/>
      <dgm:spPr/>
      <dgm:t>
        <a:bodyPr/>
        <a:lstStyle/>
        <a:p>
          <a:endParaRPr lang="en-US" sz="1800"/>
        </a:p>
      </dgm:t>
    </dgm:pt>
    <dgm:pt modelId="{774B6ED6-AE7F-422D-9294-F79BE5D50B48}" type="sibTrans" cxnId="{0407E565-3405-4B54-9F9D-B37E71CD31CB}">
      <dgm:prSet/>
      <dgm:spPr/>
      <dgm:t>
        <a:bodyPr/>
        <a:lstStyle/>
        <a:p>
          <a:endParaRPr lang="en-US" sz="1800"/>
        </a:p>
      </dgm:t>
    </dgm:pt>
    <dgm:pt modelId="{F9769435-3E00-43A2-8743-9D71A6E839EB}">
      <dgm:prSet phldrT="[Text]" custT="1"/>
      <dgm:spPr/>
      <dgm:t>
        <a:bodyPr/>
        <a:lstStyle/>
        <a:p>
          <a:r>
            <a:rPr lang="en-US" sz="700" dirty="0"/>
            <a:t>Assembling using industrial sewing machines</a:t>
          </a:r>
        </a:p>
      </dgm:t>
    </dgm:pt>
    <dgm:pt modelId="{8F13919B-9D4C-4F2A-A729-35122C1206D8}" type="parTrans" cxnId="{B3D88DCE-6655-435E-BB27-5854424D89F5}">
      <dgm:prSet/>
      <dgm:spPr/>
      <dgm:t>
        <a:bodyPr/>
        <a:lstStyle/>
        <a:p>
          <a:endParaRPr lang="en-US" sz="1800"/>
        </a:p>
      </dgm:t>
    </dgm:pt>
    <dgm:pt modelId="{2ADABA52-D2D6-419D-BC95-399613AAB5E2}" type="sibTrans" cxnId="{B3D88DCE-6655-435E-BB27-5854424D89F5}">
      <dgm:prSet/>
      <dgm:spPr/>
      <dgm:t>
        <a:bodyPr/>
        <a:lstStyle/>
        <a:p>
          <a:endParaRPr lang="en-US" sz="1800"/>
        </a:p>
      </dgm:t>
    </dgm:pt>
    <dgm:pt modelId="{DBE26284-5E9D-466D-94E8-0204F6D2F541}">
      <dgm:prSet phldrT="[Text]" custT="1"/>
      <dgm:spPr/>
      <dgm:t>
        <a:bodyPr/>
        <a:lstStyle/>
        <a:p>
          <a:r>
            <a:rPr lang="en-US" sz="700" dirty="0"/>
            <a:t>Stitching hems, attaching zippers, buttons, </a:t>
          </a:r>
          <a:r>
            <a:rPr lang="en-US" sz="700" dirty="0" err="1"/>
            <a:t>etc</a:t>
          </a:r>
          <a:endParaRPr lang="en-US" sz="700" dirty="0"/>
        </a:p>
      </dgm:t>
    </dgm:pt>
    <dgm:pt modelId="{8C1C1F13-4119-4D3F-9046-C1478EE88C94}" type="parTrans" cxnId="{B2FC8377-8177-4875-8069-B0284F3879E4}">
      <dgm:prSet/>
      <dgm:spPr/>
      <dgm:t>
        <a:bodyPr/>
        <a:lstStyle/>
        <a:p>
          <a:endParaRPr lang="en-US" sz="1800"/>
        </a:p>
      </dgm:t>
    </dgm:pt>
    <dgm:pt modelId="{DC1718D4-366D-4E5F-AA0C-CBD01598F5F6}" type="sibTrans" cxnId="{B2FC8377-8177-4875-8069-B0284F3879E4}">
      <dgm:prSet/>
      <dgm:spPr/>
      <dgm:t>
        <a:bodyPr/>
        <a:lstStyle/>
        <a:p>
          <a:endParaRPr lang="en-US" sz="1800"/>
        </a:p>
      </dgm:t>
    </dgm:pt>
    <dgm:pt modelId="{4D276CE3-4CC3-4B22-B2A8-F2DEB8503A59}">
      <dgm:prSet phldrT="[Text]" custT="1"/>
      <dgm:spPr/>
      <dgm:t>
        <a:bodyPr/>
        <a:lstStyle/>
        <a:p>
          <a:r>
            <a:rPr lang="en-US" sz="700" b="1" dirty="0">
              <a:solidFill>
                <a:srgbClr val="C00000"/>
              </a:solidFill>
            </a:rPr>
            <a:t>Checking &amp; Rework</a:t>
          </a:r>
        </a:p>
      </dgm:t>
    </dgm:pt>
    <dgm:pt modelId="{1AD98583-8987-43CA-A9AC-BC61C54F6917}" type="parTrans" cxnId="{7B41CC45-08DD-4ADB-A5FA-19D17A38F495}">
      <dgm:prSet/>
      <dgm:spPr/>
      <dgm:t>
        <a:bodyPr/>
        <a:lstStyle/>
        <a:p>
          <a:endParaRPr lang="en-US" sz="1800"/>
        </a:p>
      </dgm:t>
    </dgm:pt>
    <dgm:pt modelId="{09200636-772B-4858-9505-E5C9C1A5897A}" type="sibTrans" cxnId="{7B41CC45-08DD-4ADB-A5FA-19D17A38F495}">
      <dgm:prSet custT="1"/>
      <dgm:spPr/>
      <dgm:t>
        <a:bodyPr/>
        <a:lstStyle/>
        <a:p>
          <a:endParaRPr lang="en-US" sz="700"/>
        </a:p>
      </dgm:t>
    </dgm:pt>
    <dgm:pt modelId="{026583C2-1FE8-4A94-82FC-99155775BC4A}">
      <dgm:prSet phldrT="[Text]" custT="1"/>
      <dgm:spPr/>
      <dgm:t>
        <a:bodyPr/>
        <a:lstStyle/>
        <a:p>
          <a:r>
            <a:rPr lang="en-US" sz="700" dirty="0"/>
            <a:t>Labelling and packaging the product</a:t>
          </a:r>
        </a:p>
      </dgm:t>
    </dgm:pt>
    <dgm:pt modelId="{84FD51D6-7C1B-49F8-B37F-AD7ABC686DED}" type="parTrans" cxnId="{6AA85A3D-D64E-4616-9045-7325FE2F696B}">
      <dgm:prSet/>
      <dgm:spPr/>
      <dgm:t>
        <a:bodyPr/>
        <a:lstStyle/>
        <a:p>
          <a:endParaRPr lang="en-US" sz="1800"/>
        </a:p>
      </dgm:t>
    </dgm:pt>
    <dgm:pt modelId="{2F67AB13-1EFF-4CBB-94D5-2D905220C3CB}" type="sibTrans" cxnId="{6AA85A3D-D64E-4616-9045-7325FE2F696B}">
      <dgm:prSet/>
      <dgm:spPr/>
      <dgm:t>
        <a:bodyPr/>
        <a:lstStyle/>
        <a:p>
          <a:endParaRPr lang="en-US" sz="1800"/>
        </a:p>
      </dgm:t>
    </dgm:pt>
    <dgm:pt modelId="{65AE079A-8968-470B-A1DB-F9D044AEB08B}">
      <dgm:prSet phldrT="[Text]" custT="1"/>
      <dgm:spPr/>
      <dgm:t>
        <a:bodyPr/>
        <a:lstStyle/>
        <a:p>
          <a:r>
            <a:rPr lang="en-US" sz="700" dirty="0"/>
            <a:t>Distribution to stores/export</a:t>
          </a:r>
        </a:p>
      </dgm:t>
    </dgm:pt>
    <dgm:pt modelId="{323E4EE4-B129-46F5-AAC1-952CEBAD7434}" type="parTrans" cxnId="{5512A26C-B8F3-4F8D-A255-1DBBA180F922}">
      <dgm:prSet/>
      <dgm:spPr/>
      <dgm:t>
        <a:bodyPr/>
        <a:lstStyle/>
        <a:p>
          <a:endParaRPr lang="en-US" sz="1800"/>
        </a:p>
      </dgm:t>
    </dgm:pt>
    <dgm:pt modelId="{59D5FD1D-EA86-4EB8-AE88-1AEFE9BC5F89}" type="sibTrans" cxnId="{5512A26C-B8F3-4F8D-A255-1DBBA180F922}">
      <dgm:prSet/>
      <dgm:spPr/>
      <dgm:t>
        <a:bodyPr/>
        <a:lstStyle/>
        <a:p>
          <a:endParaRPr lang="en-US" sz="1800"/>
        </a:p>
      </dgm:t>
    </dgm:pt>
    <dgm:pt modelId="{73BCC280-F75E-4D48-8AC7-06267DA1B6CC}">
      <dgm:prSet phldrT="[Text]" custT="1"/>
      <dgm:spPr/>
      <dgm:t>
        <a:bodyPr/>
        <a:lstStyle/>
        <a:p>
          <a:r>
            <a:rPr lang="en-US" sz="700" dirty="0"/>
            <a:t>Dyeing and printing patterns</a:t>
          </a:r>
        </a:p>
      </dgm:t>
    </dgm:pt>
    <dgm:pt modelId="{2D482346-2C34-4842-AB47-F36AD4C86735}" type="parTrans" cxnId="{DD191A09-1279-4BD9-8249-3271AECE03FB}">
      <dgm:prSet/>
      <dgm:spPr/>
      <dgm:t>
        <a:bodyPr/>
        <a:lstStyle/>
        <a:p>
          <a:endParaRPr lang="en-US" sz="1800"/>
        </a:p>
      </dgm:t>
    </dgm:pt>
    <dgm:pt modelId="{8E706B3E-F00E-4F52-9DC4-148BF91566C7}" type="sibTrans" cxnId="{DD191A09-1279-4BD9-8249-3271AECE03FB}">
      <dgm:prSet/>
      <dgm:spPr/>
      <dgm:t>
        <a:bodyPr/>
        <a:lstStyle/>
        <a:p>
          <a:endParaRPr lang="en-US" sz="1800"/>
        </a:p>
      </dgm:t>
    </dgm:pt>
    <dgm:pt modelId="{29A8FA6F-43BE-4988-9FE3-06EA03DFA68A}">
      <dgm:prSet phldrT="[Text]" custT="1"/>
      <dgm:spPr/>
      <dgm:t>
        <a:bodyPr/>
        <a:lstStyle/>
        <a:p>
          <a:r>
            <a:rPr lang="en-US" sz="700" dirty="0"/>
            <a:t>Embroidery, printing or decorating to enhance aesthetics</a:t>
          </a:r>
        </a:p>
      </dgm:t>
    </dgm:pt>
    <dgm:pt modelId="{4B6384B9-0391-4EC9-84B3-498EB4A34296}" type="parTrans" cxnId="{EB9E1A9F-19A2-4728-8C2B-CBB374159279}">
      <dgm:prSet/>
      <dgm:spPr/>
      <dgm:t>
        <a:bodyPr/>
        <a:lstStyle/>
        <a:p>
          <a:endParaRPr lang="en-US" sz="1800"/>
        </a:p>
      </dgm:t>
    </dgm:pt>
    <dgm:pt modelId="{030AC546-2DE9-4F22-A31E-EED8F44A9082}" type="sibTrans" cxnId="{EB9E1A9F-19A2-4728-8C2B-CBB374159279}">
      <dgm:prSet/>
      <dgm:spPr/>
      <dgm:t>
        <a:bodyPr/>
        <a:lstStyle/>
        <a:p>
          <a:endParaRPr lang="en-US" sz="1800"/>
        </a:p>
      </dgm:t>
    </dgm:pt>
    <dgm:pt modelId="{856B25B1-C182-4800-AB35-78792855930A}">
      <dgm:prSet phldrT="[Text]" custT="1"/>
      <dgm:spPr/>
      <dgm:t>
        <a:bodyPr/>
        <a:lstStyle/>
        <a:p>
          <a:r>
            <a:rPr lang="en-US" sz="700" dirty="0"/>
            <a:t>Ironing the product</a:t>
          </a:r>
        </a:p>
      </dgm:t>
    </dgm:pt>
    <dgm:pt modelId="{E4AA99E5-75AA-4EE8-A02D-CEBC74810E7D}" type="parTrans" cxnId="{4FF0B543-D849-40BB-BB37-8B1F90795F3F}">
      <dgm:prSet/>
      <dgm:spPr/>
      <dgm:t>
        <a:bodyPr/>
        <a:lstStyle/>
        <a:p>
          <a:endParaRPr lang="en-US" sz="1800"/>
        </a:p>
      </dgm:t>
    </dgm:pt>
    <dgm:pt modelId="{10C27856-597F-4581-AD47-8CDB9FDF145B}" type="sibTrans" cxnId="{4FF0B543-D849-40BB-BB37-8B1F90795F3F}">
      <dgm:prSet/>
      <dgm:spPr/>
      <dgm:t>
        <a:bodyPr/>
        <a:lstStyle/>
        <a:p>
          <a:endParaRPr lang="en-US" sz="1800"/>
        </a:p>
      </dgm:t>
    </dgm:pt>
    <dgm:pt modelId="{A5A52AF2-00D4-4F3D-8022-227C29633310}">
      <dgm:prSet phldrT="[Text]" custT="1"/>
      <dgm:spPr/>
      <dgm:t>
        <a:bodyPr/>
        <a:lstStyle/>
        <a:p>
          <a:r>
            <a:rPr lang="en-US" sz="700" dirty="0"/>
            <a:t>Finishing fabric to meet technical requirements</a:t>
          </a:r>
        </a:p>
      </dgm:t>
    </dgm:pt>
    <dgm:pt modelId="{B57AC429-F924-45C1-95A3-0C25AC5CCAB4}" type="parTrans" cxnId="{D9A2314E-21E1-4161-9DBA-A2E4C7746A2A}">
      <dgm:prSet/>
      <dgm:spPr/>
      <dgm:t>
        <a:bodyPr/>
        <a:lstStyle/>
        <a:p>
          <a:endParaRPr lang="en-US" sz="1600"/>
        </a:p>
      </dgm:t>
    </dgm:pt>
    <dgm:pt modelId="{CAD1BC56-CE22-42A3-8DA1-05C9CD98653A}" type="sibTrans" cxnId="{D9A2314E-21E1-4161-9DBA-A2E4C7746A2A}">
      <dgm:prSet/>
      <dgm:spPr/>
      <dgm:t>
        <a:bodyPr/>
        <a:lstStyle/>
        <a:p>
          <a:endParaRPr lang="en-US" sz="1600"/>
        </a:p>
      </dgm:t>
    </dgm:pt>
    <dgm:pt modelId="{C2712FD5-7C52-420D-957A-4930C1E5A972}">
      <dgm:prSet phldrT="[Text]" custT="1"/>
      <dgm:spPr/>
      <dgm:t>
        <a:bodyPr/>
        <a:lstStyle/>
        <a:p>
          <a:r>
            <a:rPr lang="en-US" sz="700" dirty="0"/>
            <a:t>Woven fabric</a:t>
          </a:r>
        </a:p>
      </dgm:t>
    </dgm:pt>
    <dgm:pt modelId="{2D1FFC82-B0F0-4DD4-A63D-0177E410C5C2}" type="sibTrans" cxnId="{DA2987F3-8959-4FE0-AAEE-26BD8093ADAF}">
      <dgm:prSet/>
      <dgm:spPr/>
      <dgm:t>
        <a:bodyPr/>
        <a:lstStyle/>
        <a:p>
          <a:endParaRPr lang="en-US" sz="1800"/>
        </a:p>
      </dgm:t>
    </dgm:pt>
    <dgm:pt modelId="{B7381062-682D-44DF-8425-41D1CC9B2C37}" type="parTrans" cxnId="{DA2987F3-8959-4FE0-AAEE-26BD8093ADAF}">
      <dgm:prSet/>
      <dgm:spPr/>
      <dgm:t>
        <a:bodyPr/>
        <a:lstStyle/>
        <a:p>
          <a:endParaRPr lang="en-US" sz="1800"/>
        </a:p>
      </dgm:t>
    </dgm:pt>
    <dgm:pt modelId="{681B4A8D-342C-419E-A9C6-D8DB7CD89818}">
      <dgm:prSet phldrT="[Text]" custT="1"/>
      <dgm:spPr/>
      <dgm:t>
        <a:bodyPr/>
        <a:lstStyle/>
        <a:p>
          <a:r>
            <a:rPr lang="en-US" sz="700" dirty="0"/>
            <a:t>Knitting fabric</a:t>
          </a:r>
        </a:p>
      </dgm:t>
    </dgm:pt>
    <dgm:pt modelId="{FD6FDC46-B193-474C-B20A-F0D8CD0A1A6B}" type="sibTrans" cxnId="{47636983-8920-4D45-8E04-7AE75BAD7EC8}">
      <dgm:prSet/>
      <dgm:spPr/>
      <dgm:t>
        <a:bodyPr/>
        <a:lstStyle/>
        <a:p>
          <a:endParaRPr lang="en-US" sz="1800"/>
        </a:p>
      </dgm:t>
    </dgm:pt>
    <dgm:pt modelId="{CFDBCEC8-6B20-4E6F-A2F0-8FDB16A3BBA1}" type="parTrans" cxnId="{47636983-8920-4D45-8E04-7AE75BAD7EC8}">
      <dgm:prSet/>
      <dgm:spPr/>
      <dgm:t>
        <a:bodyPr/>
        <a:lstStyle/>
        <a:p>
          <a:endParaRPr lang="en-US" sz="1800"/>
        </a:p>
      </dgm:t>
    </dgm:pt>
    <dgm:pt modelId="{1F2D023A-D6C8-492E-B05A-437D627FA490}">
      <dgm:prSet phldrT="[Text]" custT="1"/>
      <dgm:spPr/>
      <dgm:t>
        <a:bodyPr/>
        <a:lstStyle/>
        <a:p>
          <a:r>
            <a:rPr lang="en-US" sz="700" dirty="0"/>
            <a:t>Yarn treatment</a:t>
          </a:r>
        </a:p>
      </dgm:t>
    </dgm:pt>
    <dgm:pt modelId="{9736E702-69E0-4CD0-B246-CD35DD4878A8}" type="sibTrans" cxnId="{C9BF7FCA-4C46-4770-AEB2-47C76AAE9504}">
      <dgm:prSet/>
      <dgm:spPr/>
      <dgm:t>
        <a:bodyPr/>
        <a:lstStyle/>
        <a:p>
          <a:endParaRPr lang="en-US" sz="1800"/>
        </a:p>
      </dgm:t>
    </dgm:pt>
    <dgm:pt modelId="{AAC3DE7C-BDB6-4514-BEAC-BBEC9E32ED39}" type="parTrans" cxnId="{C9BF7FCA-4C46-4770-AEB2-47C76AAE9504}">
      <dgm:prSet/>
      <dgm:spPr/>
      <dgm:t>
        <a:bodyPr/>
        <a:lstStyle/>
        <a:p>
          <a:endParaRPr lang="en-US" sz="1800"/>
        </a:p>
      </dgm:t>
    </dgm:pt>
    <dgm:pt modelId="{39EB22AF-3A7F-4D68-A1EA-A94727219794}">
      <dgm:prSet phldrT="[Text]" custT="1"/>
      <dgm:spPr/>
      <dgm:t>
        <a:bodyPr/>
        <a:lstStyle/>
        <a:p>
          <a:r>
            <a:rPr lang="en-US" sz="700" dirty="0"/>
            <a:t>Twisting</a:t>
          </a:r>
        </a:p>
      </dgm:t>
    </dgm:pt>
    <dgm:pt modelId="{9037788C-2B2B-47FA-8F58-62366AB64815}" type="sibTrans" cxnId="{3CB56629-52E0-431C-9318-F05C23581A2C}">
      <dgm:prSet/>
      <dgm:spPr/>
      <dgm:t>
        <a:bodyPr/>
        <a:lstStyle/>
        <a:p>
          <a:endParaRPr lang="en-US" sz="1800"/>
        </a:p>
      </dgm:t>
    </dgm:pt>
    <dgm:pt modelId="{8966926C-F67B-49C0-A74C-7549F98F6EC4}" type="parTrans" cxnId="{3CB56629-52E0-431C-9318-F05C23581A2C}">
      <dgm:prSet/>
      <dgm:spPr/>
      <dgm:t>
        <a:bodyPr/>
        <a:lstStyle/>
        <a:p>
          <a:endParaRPr lang="en-US" sz="1800"/>
        </a:p>
      </dgm:t>
    </dgm:pt>
    <dgm:pt modelId="{4E162487-1488-4AFC-8C33-9E0CA9A0E7D5}">
      <dgm:prSet phldrT="[Text]" custT="1"/>
      <dgm:spPr/>
      <dgm:t>
        <a:bodyPr/>
        <a:lstStyle/>
        <a:p>
          <a:r>
            <a:rPr lang="en-US" sz="700" dirty="0" err="1"/>
            <a:t>Producting</a:t>
          </a:r>
          <a:r>
            <a:rPr lang="en-US" sz="700" dirty="0"/>
            <a:t> synthetic </a:t>
          </a:r>
          <a:r>
            <a:rPr lang="en-US" sz="700" dirty="0" err="1"/>
            <a:t>fibres</a:t>
          </a:r>
          <a:endParaRPr lang="en-US" sz="700" dirty="0"/>
        </a:p>
      </dgm:t>
    </dgm:pt>
    <dgm:pt modelId="{AAD1E22D-B29B-4C17-B63B-BF7A7F1F0EAF}" type="sibTrans" cxnId="{F2FD3FC7-6707-41D4-A89C-D29EB7F1B7A1}">
      <dgm:prSet/>
      <dgm:spPr/>
      <dgm:t>
        <a:bodyPr/>
        <a:lstStyle/>
        <a:p>
          <a:endParaRPr lang="en-US" sz="1600"/>
        </a:p>
      </dgm:t>
    </dgm:pt>
    <dgm:pt modelId="{678C3A28-C7E3-4BB6-8828-596555C61FA2}" type="parTrans" cxnId="{F2FD3FC7-6707-41D4-A89C-D29EB7F1B7A1}">
      <dgm:prSet/>
      <dgm:spPr/>
      <dgm:t>
        <a:bodyPr/>
        <a:lstStyle/>
        <a:p>
          <a:endParaRPr lang="en-US" sz="1600"/>
        </a:p>
      </dgm:t>
    </dgm:pt>
    <dgm:pt modelId="{2AC40FF1-42F5-4B41-90AA-E45F5884B458}" type="pres">
      <dgm:prSet presAssocID="{A44C5291-050D-4E48-A270-4C6350D01245}" presName="diagram" presStyleCnt="0">
        <dgm:presLayoutVars>
          <dgm:dir/>
          <dgm:resizeHandles val="exact"/>
        </dgm:presLayoutVars>
      </dgm:prSet>
      <dgm:spPr/>
    </dgm:pt>
    <dgm:pt modelId="{7E3CF74D-D57F-4ADD-8A88-AC4B49978D81}" type="pres">
      <dgm:prSet presAssocID="{58108CBE-802F-4DC6-A771-1F39D6272DE1}" presName="node" presStyleLbl="node1" presStyleIdx="0" presStyleCnt="12" custScaleX="82501" custScaleY="44938">
        <dgm:presLayoutVars>
          <dgm:bulletEnabled val="1"/>
        </dgm:presLayoutVars>
      </dgm:prSet>
      <dgm:spPr/>
    </dgm:pt>
    <dgm:pt modelId="{6EA377BA-079B-4026-8686-7A4F8F84979C}" type="pres">
      <dgm:prSet presAssocID="{5949B7FA-D541-4073-9BF9-EAB79F24CF66}" presName="sibTrans" presStyleLbl="sibTrans2D1" presStyleIdx="0" presStyleCnt="11" custScaleX="125545" custScaleY="75674"/>
      <dgm:spPr/>
    </dgm:pt>
    <dgm:pt modelId="{CB6DD450-2CCE-4408-B734-B9EBEC0329CA}" type="pres">
      <dgm:prSet presAssocID="{5949B7FA-D541-4073-9BF9-EAB79F24CF66}" presName="connectorText" presStyleLbl="sibTrans2D1" presStyleIdx="0" presStyleCnt="11"/>
      <dgm:spPr/>
    </dgm:pt>
    <dgm:pt modelId="{519E32F0-A3AF-4396-B280-34A7C2F63821}" type="pres">
      <dgm:prSet presAssocID="{CD167E06-7E91-4111-88D1-2266DC3D3A65}" presName="node" presStyleLbl="node1" presStyleIdx="1" presStyleCnt="12" custScaleX="82501" custScaleY="44938">
        <dgm:presLayoutVars>
          <dgm:bulletEnabled val="1"/>
        </dgm:presLayoutVars>
      </dgm:prSet>
      <dgm:spPr/>
    </dgm:pt>
    <dgm:pt modelId="{E346F29B-7332-4268-8D25-3430B323E53B}" type="pres">
      <dgm:prSet presAssocID="{9C8C9A8E-652F-4164-9794-921813A80E8E}" presName="sibTrans" presStyleLbl="sibTrans2D1" presStyleIdx="1" presStyleCnt="11" custScaleX="125545" custScaleY="75674"/>
      <dgm:spPr/>
    </dgm:pt>
    <dgm:pt modelId="{9966AB20-3778-4FFF-B069-E2249523CE6D}" type="pres">
      <dgm:prSet presAssocID="{9C8C9A8E-652F-4164-9794-921813A80E8E}" presName="connectorText" presStyleLbl="sibTrans2D1" presStyleIdx="1" presStyleCnt="11"/>
      <dgm:spPr/>
    </dgm:pt>
    <dgm:pt modelId="{102562A6-3953-42F9-9C5B-67C36D70B763}" type="pres">
      <dgm:prSet presAssocID="{375859E3-7E6C-46CF-AA36-FFA03527072E}" presName="node" presStyleLbl="node1" presStyleIdx="2" presStyleCnt="12" custScaleX="82501" custScaleY="44938">
        <dgm:presLayoutVars>
          <dgm:bulletEnabled val="1"/>
        </dgm:presLayoutVars>
      </dgm:prSet>
      <dgm:spPr/>
    </dgm:pt>
    <dgm:pt modelId="{105A680D-C7FB-4FFC-814B-74CD80A00D4A}" type="pres">
      <dgm:prSet presAssocID="{0C03ED6B-8DBE-4DD7-B781-0C13848DAFEE}" presName="sibTrans" presStyleLbl="sibTrans2D1" presStyleIdx="2" presStyleCnt="11" custScaleX="125545" custScaleY="75674"/>
      <dgm:spPr/>
    </dgm:pt>
    <dgm:pt modelId="{ABFD7B58-8488-42A9-9030-A50CA0A8B641}" type="pres">
      <dgm:prSet presAssocID="{0C03ED6B-8DBE-4DD7-B781-0C13848DAFEE}" presName="connectorText" presStyleLbl="sibTrans2D1" presStyleIdx="2" presStyleCnt="11"/>
      <dgm:spPr/>
    </dgm:pt>
    <dgm:pt modelId="{36209B11-D7CA-480E-8EE6-754F5BE0AD33}" type="pres">
      <dgm:prSet presAssocID="{D006319F-9ED8-433B-8FEA-2486086B59FC}" presName="node" presStyleLbl="node1" presStyleIdx="3" presStyleCnt="12" custScaleX="82501" custScaleY="44938">
        <dgm:presLayoutVars>
          <dgm:bulletEnabled val="1"/>
        </dgm:presLayoutVars>
      </dgm:prSet>
      <dgm:spPr/>
    </dgm:pt>
    <dgm:pt modelId="{FC61B779-14C1-4A06-94EE-46D438BCEE0D}" type="pres">
      <dgm:prSet presAssocID="{CEB6E6E3-163C-4D48-BA1D-6609E05FE444}" presName="sibTrans" presStyleLbl="sibTrans2D1" presStyleIdx="3" presStyleCnt="11" custScaleX="125544" custScaleY="75674"/>
      <dgm:spPr/>
    </dgm:pt>
    <dgm:pt modelId="{F324F1E2-3F19-498E-A43B-F62045C9AD33}" type="pres">
      <dgm:prSet presAssocID="{CEB6E6E3-163C-4D48-BA1D-6609E05FE444}" presName="connectorText" presStyleLbl="sibTrans2D1" presStyleIdx="3" presStyleCnt="11"/>
      <dgm:spPr/>
    </dgm:pt>
    <dgm:pt modelId="{7B514CBA-048E-45E6-B98D-D7DBE948FD98}" type="pres">
      <dgm:prSet presAssocID="{3085927C-FE52-45E7-9D8A-22023D73A2FB}" presName="node" presStyleLbl="node1" presStyleIdx="4" presStyleCnt="12" custScaleX="82501" custScaleY="44938">
        <dgm:presLayoutVars>
          <dgm:bulletEnabled val="1"/>
        </dgm:presLayoutVars>
      </dgm:prSet>
      <dgm:spPr/>
    </dgm:pt>
    <dgm:pt modelId="{E91B52B3-3859-436F-A0D5-43858D4987C8}" type="pres">
      <dgm:prSet presAssocID="{FA2605C2-7F31-41E8-860E-E8402748E424}" presName="sibTrans" presStyleLbl="sibTrans2D1" presStyleIdx="4" presStyleCnt="11" custScaleX="125545" custScaleY="75674"/>
      <dgm:spPr/>
    </dgm:pt>
    <dgm:pt modelId="{8C48D9CC-E859-4B44-8A0F-F834BE2215F7}" type="pres">
      <dgm:prSet presAssocID="{FA2605C2-7F31-41E8-860E-E8402748E424}" presName="connectorText" presStyleLbl="sibTrans2D1" presStyleIdx="4" presStyleCnt="11"/>
      <dgm:spPr/>
    </dgm:pt>
    <dgm:pt modelId="{750E77A6-DA15-42EC-BF3E-9DA263D1C103}" type="pres">
      <dgm:prSet presAssocID="{086EC85E-6DBB-4B5E-AE12-8DCB59A97DF7}" presName="node" presStyleLbl="node1" presStyleIdx="5" presStyleCnt="12" custScaleX="82501" custScaleY="44938">
        <dgm:presLayoutVars>
          <dgm:bulletEnabled val="1"/>
        </dgm:presLayoutVars>
      </dgm:prSet>
      <dgm:spPr/>
    </dgm:pt>
    <dgm:pt modelId="{83871BD6-FC6D-4DFF-8BCD-CBA753F29244}" type="pres">
      <dgm:prSet presAssocID="{840086C7-74C4-4A8E-889C-6A70CEB2D5E0}" presName="sibTrans" presStyleLbl="sibTrans2D1" presStyleIdx="5" presStyleCnt="11" custScaleX="125545" custScaleY="75674"/>
      <dgm:spPr/>
    </dgm:pt>
    <dgm:pt modelId="{990FD507-1BBC-4413-999B-B4E92103C019}" type="pres">
      <dgm:prSet presAssocID="{840086C7-74C4-4A8E-889C-6A70CEB2D5E0}" presName="connectorText" presStyleLbl="sibTrans2D1" presStyleIdx="5" presStyleCnt="11"/>
      <dgm:spPr/>
    </dgm:pt>
    <dgm:pt modelId="{78400405-56DD-4C64-8AD5-660ED8981C78}" type="pres">
      <dgm:prSet presAssocID="{F773D1A4-5A4D-44CC-A5A5-00F779B7F01D}" presName="node" presStyleLbl="node1" presStyleIdx="6" presStyleCnt="12" custScaleX="82501" custScaleY="44938">
        <dgm:presLayoutVars>
          <dgm:bulletEnabled val="1"/>
        </dgm:presLayoutVars>
      </dgm:prSet>
      <dgm:spPr/>
    </dgm:pt>
    <dgm:pt modelId="{708A11D8-12C8-4821-91FE-248EB00D137E}" type="pres">
      <dgm:prSet presAssocID="{192CE1A6-956A-423F-B182-B69606B14BD2}" presName="sibTrans" presStyleLbl="sibTrans2D1" presStyleIdx="6" presStyleCnt="11" custScaleX="125545" custScaleY="75674"/>
      <dgm:spPr/>
    </dgm:pt>
    <dgm:pt modelId="{C59A4B11-F017-4DE1-BFAA-F0A66B8CEFC9}" type="pres">
      <dgm:prSet presAssocID="{192CE1A6-956A-423F-B182-B69606B14BD2}" presName="connectorText" presStyleLbl="sibTrans2D1" presStyleIdx="6" presStyleCnt="11"/>
      <dgm:spPr/>
    </dgm:pt>
    <dgm:pt modelId="{ED184284-ABBA-4781-90DB-8FAA434475BA}" type="pres">
      <dgm:prSet presAssocID="{F2606FD2-26D3-4D19-A7E3-0450F17A63BF}" presName="node" presStyleLbl="node1" presStyleIdx="7" presStyleCnt="12" custScaleX="82501" custScaleY="44938">
        <dgm:presLayoutVars>
          <dgm:bulletEnabled val="1"/>
        </dgm:presLayoutVars>
      </dgm:prSet>
      <dgm:spPr/>
    </dgm:pt>
    <dgm:pt modelId="{DACC001C-86B2-4CBF-8C93-F2CB736BF981}" type="pres">
      <dgm:prSet presAssocID="{92261D68-6846-423A-B98B-63F186AC34F3}" presName="sibTrans" presStyleLbl="sibTrans2D1" presStyleIdx="7" presStyleCnt="11" custScaleX="125544" custScaleY="75674"/>
      <dgm:spPr/>
    </dgm:pt>
    <dgm:pt modelId="{C9C80D94-3ED6-46E1-8381-537C318B9E68}" type="pres">
      <dgm:prSet presAssocID="{92261D68-6846-423A-B98B-63F186AC34F3}" presName="connectorText" presStyleLbl="sibTrans2D1" presStyleIdx="7" presStyleCnt="11"/>
      <dgm:spPr/>
    </dgm:pt>
    <dgm:pt modelId="{E09A9DBB-B169-4147-A16D-5C6AB976EAB4}" type="pres">
      <dgm:prSet presAssocID="{D6678C23-2A14-497E-ACC8-D54E0DD26828}" presName="node" presStyleLbl="node1" presStyleIdx="8" presStyleCnt="12" custScaleX="82501" custScaleY="44938">
        <dgm:presLayoutVars>
          <dgm:bulletEnabled val="1"/>
        </dgm:presLayoutVars>
      </dgm:prSet>
      <dgm:spPr/>
    </dgm:pt>
    <dgm:pt modelId="{5DCB216F-59BC-4250-8E44-B5E4D0ED2029}" type="pres">
      <dgm:prSet presAssocID="{FAA1DC77-7365-45CA-AC19-BCA6FA7E3BB5}" presName="sibTrans" presStyleLbl="sibTrans2D1" presStyleIdx="8" presStyleCnt="11" custScaleX="125545" custScaleY="75674"/>
      <dgm:spPr/>
    </dgm:pt>
    <dgm:pt modelId="{3020834D-C3C4-448D-A3A2-DD922A0AEE33}" type="pres">
      <dgm:prSet presAssocID="{FAA1DC77-7365-45CA-AC19-BCA6FA7E3BB5}" presName="connectorText" presStyleLbl="sibTrans2D1" presStyleIdx="8" presStyleCnt="11"/>
      <dgm:spPr/>
    </dgm:pt>
    <dgm:pt modelId="{F20A6F4E-4C1E-429A-8B15-1635966775F5}" type="pres">
      <dgm:prSet presAssocID="{4D276CE3-4CC3-4B22-B2A8-F2DEB8503A59}" presName="node" presStyleLbl="node1" presStyleIdx="9" presStyleCnt="12" custScaleX="82501" custScaleY="44938">
        <dgm:presLayoutVars>
          <dgm:bulletEnabled val="1"/>
        </dgm:presLayoutVars>
      </dgm:prSet>
      <dgm:spPr/>
    </dgm:pt>
    <dgm:pt modelId="{7D6B168A-4144-4F42-9BB9-B0D2D8FAF293}" type="pres">
      <dgm:prSet presAssocID="{09200636-772B-4858-9505-E5C9C1A5897A}" presName="sibTrans" presStyleLbl="sibTrans2D1" presStyleIdx="9" presStyleCnt="11" custScaleX="125545" custScaleY="75674"/>
      <dgm:spPr/>
    </dgm:pt>
    <dgm:pt modelId="{6834EF1B-1203-4E74-BCDA-EE081F84C1AB}" type="pres">
      <dgm:prSet presAssocID="{09200636-772B-4858-9505-E5C9C1A5897A}" presName="connectorText" presStyleLbl="sibTrans2D1" presStyleIdx="9" presStyleCnt="11"/>
      <dgm:spPr/>
    </dgm:pt>
    <dgm:pt modelId="{D7A30AD0-0477-44B5-B294-91379390531F}" type="pres">
      <dgm:prSet presAssocID="{7C911A9F-4BC0-466D-BB9C-72C537A8B34E}" presName="node" presStyleLbl="node1" presStyleIdx="10" presStyleCnt="12" custScaleX="82501" custScaleY="44938">
        <dgm:presLayoutVars>
          <dgm:bulletEnabled val="1"/>
        </dgm:presLayoutVars>
      </dgm:prSet>
      <dgm:spPr/>
    </dgm:pt>
    <dgm:pt modelId="{C3882F65-980C-43A4-A0D1-557165146BA7}" type="pres">
      <dgm:prSet presAssocID="{4031F258-FFFF-4A17-9A95-6A96C54A9F09}" presName="sibTrans" presStyleLbl="sibTrans2D1" presStyleIdx="10" presStyleCnt="11" custScaleX="125545" custScaleY="75674"/>
      <dgm:spPr/>
    </dgm:pt>
    <dgm:pt modelId="{8577629D-3F8F-4B71-BF1C-45194AEBECEC}" type="pres">
      <dgm:prSet presAssocID="{4031F258-FFFF-4A17-9A95-6A96C54A9F09}" presName="connectorText" presStyleLbl="sibTrans2D1" presStyleIdx="10" presStyleCnt="11"/>
      <dgm:spPr/>
    </dgm:pt>
    <dgm:pt modelId="{BDE6F50E-EFFC-4913-9BCC-01AB9A71D479}" type="pres">
      <dgm:prSet presAssocID="{58A0CA2F-577F-4541-9E7E-D2F56DF62CB9}" presName="node" presStyleLbl="node1" presStyleIdx="11" presStyleCnt="12" custScaleX="82501" custScaleY="44938">
        <dgm:presLayoutVars>
          <dgm:bulletEnabled val="1"/>
        </dgm:presLayoutVars>
      </dgm:prSet>
      <dgm:spPr/>
    </dgm:pt>
  </dgm:ptLst>
  <dgm:cxnLst>
    <dgm:cxn modelId="{5695CF02-124F-4B29-85F4-78BAE824B362}" type="presOf" srcId="{1F2D023A-D6C8-492E-B05A-437D627FA490}" destId="{519E32F0-A3AF-4396-B280-34A7C2F63821}" srcOrd="0" destOrd="3" presId="urn:microsoft.com/office/officeart/2005/8/layout/process5"/>
    <dgm:cxn modelId="{DD191A09-1279-4BD9-8249-3271AECE03FB}" srcId="{D006319F-9ED8-433B-8FEA-2486086B59FC}" destId="{73BCC280-F75E-4D48-8AC7-06267DA1B6CC}" srcOrd="0" destOrd="0" parTransId="{2D482346-2C34-4842-AB47-F36AD4C86735}" sibTransId="{8E706B3E-F00E-4F52-9DC4-148BF91566C7}"/>
    <dgm:cxn modelId="{931C6F09-D0E7-47A5-AFE6-21DB25E81AA3}" type="presOf" srcId="{D006319F-9ED8-433B-8FEA-2486086B59FC}" destId="{36209B11-D7CA-480E-8EE6-754F5BE0AD33}" srcOrd="0" destOrd="0" presId="urn:microsoft.com/office/officeart/2005/8/layout/process5"/>
    <dgm:cxn modelId="{5639D30A-FFE3-4965-B731-D72AAD443B32}" srcId="{A44C5291-050D-4E48-A270-4C6350D01245}" destId="{58A0CA2F-577F-4541-9E7E-D2F56DF62CB9}" srcOrd="11" destOrd="0" parTransId="{E4A33A07-276E-45DB-BFBF-43883FD4DCC5}" sibTransId="{FB81A6B8-3C44-4E8D-B9E4-AE1BF4FA37B3}"/>
    <dgm:cxn modelId="{37D31215-403B-49DB-BEB5-72D29326C9F1}" type="presOf" srcId="{FA2605C2-7F31-41E8-860E-E8402748E424}" destId="{8C48D9CC-E859-4B44-8A0F-F834BE2215F7}" srcOrd="1" destOrd="0" presId="urn:microsoft.com/office/officeart/2005/8/layout/process5"/>
    <dgm:cxn modelId="{942E1D19-71AC-4183-A0D3-14D96F81DD09}" type="presOf" srcId="{7C911A9F-4BC0-466D-BB9C-72C537A8B34E}" destId="{D7A30AD0-0477-44B5-B294-91379390531F}" srcOrd="0" destOrd="0" presId="urn:microsoft.com/office/officeart/2005/8/layout/process5"/>
    <dgm:cxn modelId="{E114CD19-0A8D-42FC-872E-1E969D9B8D22}" srcId="{A44C5291-050D-4E48-A270-4C6350D01245}" destId="{58108CBE-802F-4DC6-A771-1F39D6272DE1}" srcOrd="0" destOrd="0" parTransId="{DB3920AF-9A05-49E2-8E5F-89425AC319D9}" sibTransId="{5949B7FA-D541-4073-9BF9-EAB79F24CF66}"/>
    <dgm:cxn modelId="{CD2F051A-2ABA-46F8-A547-CA57BC6E3FF1}" type="presOf" srcId="{F9769435-3E00-43A2-8743-9D71A6E839EB}" destId="{ED184284-ABBA-4781-90DB-8FAA434475BA}" srcOrd="0" destOrd="1" presId="urn:microsoft.com/office/officeart/2005/8/layout/process5"/>
    <dgm:cxn modelId="{0412741C-8D0B-46B6-B02F-C6831E5C33C5}" type="presOf" srcId="{0C03ED6B-8DBE-4DD7-B781-0C13848DAFEE}" destId="{ABFD7B58-8488-42A9-9030-A50CA0A8B641}" srcOrd="1" destOrd="0" presId="urn:microsoft.com/office/officeart/2005/8/layout/process5"/>
    <dgm:cxn modelId="{7C2BA81D-6207-40ED-8CD8-722C99BE3EE8}" type="presOf" srcId="{58A0CA2F-577F-4541-9E7E-D2F56DF62CB9}" destId="{BDE6F50E-EFFC-4913-9BCC-01AB9A71D479}" srcOrd="0" destOrd="0" presId="urn:microsoft.com/office/officeart/2005/8/layout/process5"/>
    <dgm:cxn modelId="{631D2A20-1A9B-40DB-81FC-545B125E6980}" type="presOf" srcId="{4031F258-FFFF-4A17-9A95-6A96C54A9F09}" destId="{C3882F65-980C-43A4-A0D1-557165146BA7}" srcOrd="0" destOrd="0" presId="urn:microsoft.com/office/officeart/2005/8/layout/process5"/>
    <dgm:cxn modelId="{B7ACC121-511C-479B-A063-06198B1C4867}" srcId="{A44C5291-050D-4E48-A270-4C6350D01245}" destId="{D006319F-9ED8-433B-8FEA-2486086B59FC}" srcOrd="3" destOrd="0" parTransId="{BEE43CF2-A494-4309-956A-655992FE618B}" sibTransId="{CEB6E6E3-163C-4D48-BA1D-6609E05FE444}"/>
    <dgm:cxn modelId="{CC858623-DEF3-4829-BA03-E9EC97ED3B65}" type="presOf" srcId="{FAA1DC77-7365-45CA-AC19-BCA6FA7E3BB5}" destId="{3020834D-C3C4-448D-A3A2-DD922A0AEE33}" srcOrd="1" destOrd="0" presId="urn:microsoft.com/office/officeart/2005/8/layout/process5"/>
    <dgm:cxn modelId="{E51E3624-A2DD-4293-BEA5-30E57DCB29FB}" type="presOf" srcId="{4E162487-1488-4AFC-8C33-9E0CA9A0E7D5}" destId="{7E3CF74D-D57F-4ADD-8A88-AC4B49978D81}" srcOrd="0" destOrd="2" presId="urn:microsoft.com/office/officeart/2005/8/layout/process5"/>
    <dgm:cxn modelId="{75B9C226-F8FA-421C-8661-1F39BC9DFFBF}" srcId="{A44C5291-050D-4E48-A270-4C6350D01245}" destId="{D6678C23-2A14-497E-ACC8-D54E0DD26828}" srcOrd="8" destOrd="0" parTransId="{7658E93C-287C-40C6-8F5F-A18B9890D724}" sibTransId="{FAA1DC77-7365-45CA-AC19-BCA6FA7E3BB5}"/>
    <dgm:cxn modelId="{575B0F27-6051-400F-ACA2-5ABA5F9A15B1}" type="presOf" srcId="{1A9448AC-A4F6-46DE-B71E-C934CE850B0B}" destId="{7E3CF74D-D57F-4ADD-8A88-AC4B49978D81}" srcOrd="0" destOrd="1" presId="urn:microsoft.com/office/officeart/2005/8/layout/process5"/>
    <dgm:cxn modelId="{41E5EE28-ED2C-4C4E-A1BD-F1754820829C}" type="presOf" srcId="{CEB6E6E3-163C-4D48-BA1D-6609E05FE444}" destId="{FC61B779-14C1-4A06-94EE-46D438BCEE0D}" srcOrd="0" destOrd="0" presId="urn:microsoft.com/office/officeart/2005/8/layout/process5"/>
    <dgm:cxn modelId="{3CB56629-52E0-431C-9318-F05C23581A2C}" srcId="{CD167E06-7E91-4111-88D1-2266DC3D3A65}" destId="{39EB22AF-3A7F-4D68-A1EA-A94727219794}" srcOrd="1" destOrd="0" parTransId="{8966926C-F67B-49C0-A74C-7549F98F6EC4}" sibTransId="{9037788C-2B2B-47FA-8F58-62366AB64815}"/>
    <dgm:cxn modelId="{1F79302A-5E96-4A98-AC46-63E4890116E8}" type="presOf" srcId="{CD167E06-7E91-4111-88D1-2266DC3D3A65}" destId="{519E32F0-A3AF-4396-B280-34A7C2F63821}" srcOrd="0" destOrd="0" presId="urn:microsoft.com/office/officeart/2005/8/layout/process5"/>
    <dgm:cxn modelId="{A5AC3130-5A45-43EA-B5CB-EA8D296DDEFD}" type="presOf" srcId="{4031F258-FFFF-4A17-9A95-6A96C54A9F09}" destId="{8577629D-3F8F-4B71-BF1C-45194AEBECEC}" srcOrd="1" destOrd="0" presId="urn:microsoft.com/office/officeart/2005/8/layout/process5"/>
    <dgm:cxn modelId="{D3E72338-EE73-4046-85F6-07978016613B}" type="presOf" srcId="{192CE1A6-956A-423F-B182-B69606B14BD2}" destId="{708A11D8-12C8-4821-91FE-248EB00D137E}" srcOrd="0" destOrd="0" presId="urn:microsoft.com/office/officeart/2005/8/layout/process5"/>
    <dgm:cxn modelId="{29CCE539-39D5-43C9-AB07-9B256F02EFF8}" type="presOf" srcId="{09200636-772B-4858-9505-E5C9C1A5897A}" destId="{7D6B168A-4144-4F42-9BB9-B0D2D8FAF293}" srcOrd="0" destOrd="0" presId="urn:microsoft.com/office/officeart/2005/8/layout/process5"/>
    <dgm:cxn modelId="{FB73773B-F422-4E39-8910-32DF70085C8E}" type="presOf" srcId="{192CE1A6-956A-423F-B182-B69606B14BD2}" destId="{C59A4B11-F017-4DE1-BFAA-F0A66B8CEFC9}" srcOrd="1" destOrd="0" presId="urn:microsoft.com/office/officeart/2005/8/layout/process5"/>
    <dgm:cxn modelId="{96E30E3C-10D4-4D64-96CC-EE420EA3566D}" type="presOf" srcId="{375859E3-7E6C-46CF-AA36-FFA03527072E}" destId="{102562A6-3953-42F9-9C5B-67C36D70B763}" srcOrd="0" destOrd="0" presId="urn:microsoft.com/office/officeart/2005/8/layout/process5"/>
    <dgm:cxn modelId="{6AA85A3D-D64E-4616-9045-7325FE2F696B}" srcId="{7C911A9F-4BC0-466D-BB9C-72C537A8B34E}" destId="{026583C2-1FE8-4A94-82FC-99155775BC4A}" srcOrd="1" destOrd="0" parTransId="{84FD51D6-7C1B-49F8-B37F-AD7ABC686DED}" sibTransId="{2F67AB13-1EFF-4CBB-94D5-2D905220C3CB}"/>
    <dgm:cxn modelId="{AE5F5E3E-CF9A-406E-B72A-2A597C28F35F}" srcId="{CD167E06-7E91-4111-88D1-2266DC3D3A65}" destId="{8A1A0114-52D9-4FE4-9A81-AF9C6E37F23D}" srcOrd="0" destOrd="0" parTransId="{D54D63BD-C9D8-487E-A51C-7F2152AF4A87}" sibTransId="{0EC4AF02-AD2C-4BA5-8373-9AA2103E33C0}"/>
    <dgm:cxn modelId="{0F16045E-6081-4DDA-965C-E48338D14309}" srcId="{A44C5291-050D-4E48-A270-4C6350D01245}" destId="{3085927C-FE52-45E7-9D8A-22023D73A2FB}" srcOrd="4" destOrd="0" parTransId="{E2EBDDDD-19E2-4A51-9DFD-7255CF592153}" sibTransId="{FA2605C2-7F31-41E8-860E-E8402748E424}"/>
    <dgm:cxn modelId="{FC1E2E5E-6C10-47E2-A50B-FE8B41D3C963}" srcId="{375859E3-7E6C-46CF-AA36-FFA03527072E}" destId="{F02AC74F-BFE6-4C1E-93A9-D8D328178373}" srcOrd="0" destOrd="0" parTransId="{7FA802F9-E352-4694-B127-1C63FBEA33D2}" sibTransId="{9B2AB0AD-71BC-4409-BBD6-3D8923532EE3}"/>
    <dgm:cxn modelId="{23783A41-32F9-463F-8286-EB3F62183C36}" type="presOf" srcId="{840086C7-74C4-4A8E-889C-6A70CEB2D5E0}" destId="{990FD507-1BBC-4413-999B-B4E92103C019}" srcOrd="1" destOrd="0" presId="urn:microsoft.com/office/officeart/2005/8/layout/process5"/>
    <dgm:cxn modelId="{FA459041-9CE2-432A-ADA9-94B95269B001}" type="presOf" srcId="{3085927C-FE52-45E7-9D8A-22023D73A2FB}" destId="{7B514CBA-048E-45E6-B98D-D7DBE948FD98}" srcOrd="0" destOrd="0" presId="urn:microsoft.com/office/officeart/2005/8/layout/process5"/>
    <dgm:cxn modelId="{3D475C42-D34C-4538-81A8-004E928B684B}" type="presOf" srcId="{D6678C23-2A14-497E-ACC8-D54E0DD26828}" destId="{E09A9DBB-B169-4147-A16D-5C6AB976EAB4}" srcOrd="0" destOrd="0" presId="urn:microsoft.com/office/officeart/2005/8/layout/process5"/>
    <dgm:cxn modelId="{97A2EA42-9D67-47C1-9460-76EBA3F657B1}" type="presOf" srcId="{92261D68-6846-423A-B98B-63F186AC34F3}" destId="{DACC001C-86B2-4CBF-8C93-F2CB736BF981}" srcOrd="0" destOrd="0" presId="urn:microsoft.com/office/officeart/2005/8/layout/process5"/>
    <dgm:cxn modelId="{058F5943-8D51-49DC-A64A-B1B5C84E4606}" type="presOf" srcId="{65AE079A-8968-470B-A1DB-F9D044AEB08B}" destId="{BDE6F50E-EFFC-4913-9BCC-01AB9A71D479}" srcOrd="0" destOrd="1" presId="urn:microsoft.com/office/officeart/2005/8/layout/process5"/>
    <dgm:cxn modelId="{4FF0B543-D849-40BB-BB37-8B1F90795F3F}" srcId="{7C911A9F-4BC0-466D-BB9C-72C537A8B34E}" destId="{856B25B1-C182-4800-AB35-78792855930A}" srcOrd="0" destOrd="0" parTransId="{E4AA99E5-75AA-4EE8-A02D-CEBC74810E7D}" sibTransId="{10C27856-597F-4581-AD47-8CDB9FDF145B}"/>
    <dgm:cxn modelId="{7B41CC45-08DD-4ADB-A5FA-19D17A38F495}" srcId="{A44C5291-050D-4E48-A270-4C6350D01245}" destId="{4D276CE3-4CC3-4B22-B2A8-F2DEB8503A59}" srcOrd="9" destOrd="0" parTransId="{1AD98583-8987-43CA-A9AC-BC61C54F6917}" sibTransId="{09200636-772B-4858-9505-E5C9C1A5897A}"/>
    <dgm:cxn modelId="{0407E565-3405-4B54-9F9D-B37E71CD31CB}" srcId="{086EC85E-6DBB-4B5E-AE12-8DCB59A97DF7}" destId="{51C364B3-C7E7-4D6A-916B-A3F99C79CCD9}" srcOrd="0" destOrd="0" parTransId="{8EC8BC34-B257-47E4-86A0-BA1CA6B6E426}" sibTransId="{774B6ED6-AE7F-422D-9294-F79BE5D50B48}"/>
    <dgm:cxn modelId="{CC2DE746-C941-4CC0-9770-8ED3341A92E5}" type="presOf" srcId="{92261D68-6846-423A-B98B-63F186AC34F3}" destId="{C9C80D94-3ED6-46E1-8381-537C318B9E68}" srcOrd="1" destOrd="0" presId="urn:microsoft.com/office/officeart/2005/8/layout/process5"/>
    <dgm:cxn modelId="{B7F8C548-93E7-4DEB-9EB2-8F19AB85992F}" type="presOf" srcId="{FAA1DC77-7365-45CA-AC19-BCA6FA7E3BB5}" destId="{5DCB216F-59BC-4250-8E44-B5E4D0ED2029}" srcOrd="0" destOrd="0" presId="urn:microsoft.com/office/officeart/2005/8/layout/process5"/>
    <dgm:cxn modelId="{5512A26C-B8F3-4F8D-A255-1DBBA180F922}" srcId="{58A0CA2F-577F-4541-9E7E-D2F56DF62CB9}" destId="{65AE079A-8968-470B-A1DB-F9D044AEB08B}" srcOrd="0" destOrd="0" parTransId="{323E4EE4-B129-46F5-AAC1-952CEBAD7434}" sibTransId="{59D5FD1D-EA86-4EB8-AE88-1AEFE9BC5F89}"/>
    <dgm:cxn modelId="{D9A2314E-21E1-4161-9DBA-A2E4C7746A2A}" srcId="{D006319F-9ED8-433B-8FEA-2486086B59FC}" destId="{A5A52AF2-00D4-4F3D-8022-227C29633310}" srcOrd="1" destOrd="0" parTransId="{B57AC429-F924-45C1-95A3-0C25AC5CCAB4}" sibTransId="{CAD1BC56-CE22-42A3-8DA1-05C9CD98653A}"/>
    <dgm:cxn modelId="{48D5DC4E-74E2-4055-B170-A935575DFC56}" type="presOf" srcId="{09200636-772B-4858-9505-E5C9C1A5897A}" destId="{6834EF1B-1203-4E74-BCDA-EE081F84C1AB}" srcOrd="1" destOrd="0" presId="urn:microsoft.com/office/officeart/2005/8/layout/process5"/>
    <dgm:cxn modelId="{3FFC9852-5C9A-4ABC-8038-7F751271657A}" type="presOf" srcId="{856B25B1-C182-4800-AB35-78792855930A}" destId="{D7A30AD0-0477-44B5-B294-91379390531F}" srcOrd="0" destOrd="1" presId="urn:microsoft.com/office/officeart/2005/8/layout/process5"/>
    <dgm:cxn modelId="{3FB0D272-14CF-4503-BAF3-54F867A8C9D8}" type="presOf" srcId="{A44C5291-050D-4E48-A270-4C6350D01245}" destId="{2AC40FF1-42F5-4B41-90AA-E45F5884B458}" srcOrd="0" destOrd="0" presId="urn:microsoft.com/office/officeart/2005/8/layout/process5"/>
    <dgm:cxn modelId="{BC34D074-5A21-4D3F-9A1D-B29283470670}" type="presOf" srcId="{58108CBE-802F-4DC6-A771-1F39D6272DE1}" destId="{7E3CF74D-D57F-4ADD-8A88-AC4B49978D81}" srcOrd="0" destOrd="0" presId="urn:microsoft.com/office/officeart/2005/8/layout/process5"/>
    <dgm:cxn modelId="{89FDC676-77BD-4574-83C8-61D4DFA6B884}" srcId="{A44C5291-050D-4E48-A270-4C6350D01245}" destId="{F773D1A4-5A4D-44CC-A5A5-00F779B7F01D}" srcOrd="6" destOrd="0" parTransId="{E3BFAC68-DBD1-4EC8-A04A-7E863A46DD05}" sibTransId="{192CE1A6-956A-423F-B182-B69606B14BD2}"/>
    <dgm:cxn modelId="{B2FC8377-8177-4875-8069-B0284F3879E4}" srcId="{F2606FD2-26D3-4D19-A7E3-0450F17A63BF}" destId="{DBE26284-5E9D-466D-94E8-0204F6D2F541}" srcOrd="1" destOrd="0" parTransId="{8C1C1F13-4119-4D3F-9046-C1478EE88C94}" sibTransId="{DC1718D4-366D-4E5F-AA0C-CBD01598F5F6}"/>
    <dgm:cxn modelId="{47636983-8920-4D45-8E04-7AE75BAD7EC8}" srcId="{F02AC74F-BFE6-4C1E-93A9-D8D328178373}" destId="{681B4A8D-342C-419E-A9C6-D8DB7CD89818}" srcOrd="1" destOrd="0" parTransId="{CFDBCEC8-6B20-4E6F-A2F0-8FDB16A3BBA1}" sibTransId="{FD6FDC46-B193-474C-B20A-F0D8CD0A1A6B}"/>
    <dgm:cxn modelId="{03EEC18A-4D67-4167-B743-CB5C61C25004}" type="presOf" srcId="{FA2605C2-7F31-41E8-860E-E8402748E424}" destId="{E91B52B3-3859-436F-A0D5-43858D4987C8}" srcOrd="0" destOrd="0" presId="urn:microsoft.com/office/officeart/2005/8/layout/process5"/>
    <dgm:cxn modelId="{E457D18C-097A-4CD1-8246-8A1529E3CAB2}" type="presOf" srcId="{C2712FD5-7C52-420D-957A-4930C1E5A972}" destId="{102562A6-3953-42F9-9C5B-67C36D70B763}" srcOrd="0" destOrd="2" presId="urn:microsoft.com/office/officeart/2005/8/layout/process5"/>
    <dgm:cxn modelId="{6B97CF92-5B9F-4974-B821-FA8161C7F550}" type="presOf" srcId="{51C364B3-C7E7-4D6A-916B-A3F99C79CCD9}" destId="{750E77A6-DA15-42EC-BF3E-9DA263D1C103}" srcOrd="0" destOrd="1" presId="urn:microsoft.com/office/officeart/2005/8/layout/process5"/>
    <dgm:cxn modelId="{0360DB92-0B2B-4A07-8B4B-E522DE1541E5}" type="presOf" srcId="{9C8C9A8E-652F-4164-9794-921813A80E8E}" destId="{E346F29B-7332-4268-8D25-3430B323E53B}" srcOrd="0" destOrd="0" presId="urn:microsoft.com/office/officeart/2005/8/layout/process5"/>
    <dgm:cxn modelId="{DAC04A93-B9D4-40B2-A8E3-040758E08AA5}" srcId="{A44C5291-050D-4E48-A270-4C6350D01245}" destId="{375859E3-7E6C-46CF-AA36-FFA03527072E}" srcOrd="2" destOrd="0" parTransId="{D748DE4D-526D-46D2-9827-2C9C63C29288}" sibTransId="{0C03ED6B-8DBE-4DD7-B781-0C13848DAFEE}"/>
    <dgm:cxn modelId="{A7D1BE9A-6879-4252-854E-50C3D6A55839}" type="presOf" srcId="{681B4A8D-342C-419E-A9C6-D8DB7CD89818}" destId="{102562A6-3953-42F9-9C5B-67C36D70B763}" srcOrd="0" destOrd="3" presId="urn:microsoft.com/office/officeart/2005/8/layout/process5"/>
    <dgm:cxn modelId="{0015C39A-A3BC-4A30-926F-756BF78EA75D}" srcId="{A44C5291-050D-4E48-A270-4C6350D01245}" destId="{F2606FD2-26D3-4D19-A7E3-0450F17A63BF}" srcOrd="7" destOrd="0" parTransId="{E3C4DA87-AF74-49E2-BFB0-007BE1BB833E}" sibTransId="{92261D68-6846-423A-B98B-63F186AC34F3}"/>
    <dgm:cxn modelId="{CB6A129E-43BD-4B22-9650-9343CB174A7F}" type="presOf" srcId="{73BCC280-F75E-4D48-8AC7-06267DA1B6CC}" destId="{36209B11-D7CA-480E-8EE6-754F5BE0AD33}" srcOrd="0" destOrd="1" presId="urn:microsoft.com/office/officeart/2005/8/layout/process5"/>
    <dgm:cxn modelId="{EB9E1A9F-19A2-4728-8C2B-CBB374159279}" srcId="{F773D1A4-5A4D-44CC-A5A5-00F779B7F01D}" destId="{29A8FA6F-43BE-4988-9FE3-06EA03DFA68A}" srcOrd="0" destOrd="0" parTransId="{4B6384B9-0391-4EC9-84B3-498EB4A34296}" sibTransId="{030AC546-2DE9-4F22-A31E-EED8F44A9082}"/>
    <dgm:cxn modelId="{7C41E99F-1DE9-42AF-85E2-B25AA24F7F5D}" type="presOf" srcId="{0C03ED6B-8DBE-4DD7-B781-0C13848DAFEE}" destId="{105A680D-C7FB-4FFC-814B-74CD80A00D4A}" srcOrd="0" destOrd="0" presId="urn:microsoft.com/office/officeart/2005/8/layout/process5"/>
    <dgm:cxn modelId="{49A173A7-B3E5-4BAE-99E2-D9B002B08C75}" type="presOf" srcId="{CEB6E6E3-163C-4D48-BA1D-6609E05FE444}" destId="{F324F1E2-3F19-498E-A43B-F62045C9AD33}" srcOrd="1" destOrd="0" presId="urn:microsoft.com/office/officeart/2005/8/layout/process5"/>
    <dgm:cxn modelId="{61B59BAB-7EC3-49C0-B8B1-5438B3561E83}" type="presOf" srcId="{4D276CE3-4CC3-4B22-B2A8-F2DEB8503A59}" destId="{F20A6F4E-4C1E-429A-8B15-1635966775F5}" srcOrd="0" destOrd="0" presId="urn:microsoft.com/office/officeart/2005/8/layout/process5"/>
    <dgm:cxn modelId="{F06FC7AF-ACDE-44DB-B6BD-D7B56D19B287}" type="presOf" srcId="{840086C7-74C4-4A8E-889C-6A70CEB2D5E0}" destId="{83871BD6-FC6D-4DFF-8BCD-CBA753F29244}" srcOrd="0" destOrd="0" presId="urn:microsoft.com/office/officeart/2005/8/layout/process5"/>
    <dgm:cxn modelId="{4AE075B3-FA75-49D4-8B31-C668A4BFD8CF}" srcId="{58108CBE-802F-4DC6-A771-1F39D6272DE1}" destId="{1A9448AC-A4F6-46DE-B71E-C934CE850B0B}" srcOrd="0" destOrd="0" parTransId="{ACAB1567-2A75-4900-BC92-65235D321C0C}" sibTransId="{7F0B12C7-D104-4673-A961-3B08D9F0D52A}"/>
    <dgm:cxn modelId="{C49BC6B3-50F5-4575-893D-6A07790849D2}" type="presOf" srcId="{39EB22AF-3A7F-4D68-A1EA-A94727219794}" destId="{519E32F0-A3AF-4396-B280-34A7C2F63821}" srcOrd="0" destOrd="2" presId="urn:microsoft.com/office/officeart/2005/8/layout/process5"/>
    <dgm:cxn modelId="{40A73BB9-94AD-4B2C-B5D1-D4DA27B9848C}" type="presOf" srcId="{026583C2-1FE8-4A94-82FC-99155775BC4A}" destId="{D7A30AD0-0477-44B5-B294-91379390531F}" srcOrd="0" destOrd="2" presId="urn:microsoft.com/office/officeart/2005/8/layout/process5"/>
    <dgm:cxn modelId="{069EF2BF-5E83-42EB-A18B-F266DEC6B25F}" srcId="{A44C5291-050D-4E48-A270-4C6350D01245}" destId="{086EC85E-6DBB-4B5E-AE12-8DCB59A97DF7}" srcOrd="5" destOrd="0" parTransId="{970EF7D3-FEEF-49DE-9079-4408149EF5DD}" sibTransId="{840086C7-74C4-4A8E-889C-6A70CEB2D5E0}"/>
    <dgm:cxn modelId="{F2FD3FC7-6707-41D4-A89C-D29EB7F1B7A1}" srcId="{58108CBE-802F-4DC6-A771-1F39D6272DE1}" destId="{4E162487-1488-4AFC-8C33-9E0CA9A0E7D5}" srcOrd="1" destOrd="0" parTransId="{678C3A28-C7E3-4BB6-8828-596555C61FA2}" sibTransId="{AAD1E22D-B29B-4C17-B63B-BF7A7F1F0EAF}"/>
    <dgm:cxn modelId="{74ECC4C8-54F7-42BD-8990-1B6703124B87}" type="presOf" srcId="{8A1A0114-52D9-4FE4-9A81-AF9C6E37F23D}" destId="{519E32F0-A3AF-4396-B280-34A7C2F63821}" srcOrd="0" destOrd="1" presId="urn:microsoft.com/office/officeart/2005/8/layout/process5"/>
    <dgm:cxn modelId="{4DBAD5C9-AE15-4819-8A13-6A5BBE234648}" type="presOf" srcId="{F773D1A4-5A4D-44CC-A5A5-00F779B7F01D}" destId="{78400405-56DD-4C64-8AD5-660ED8981C78}" srcOrd="0" destOrd="0" presId="urn:microsoft.com/office/officeart/2005/8/layout/process5"/>
    <dgm:cxn modelId="{688706CA-D2A2-4324-8ADC-410C41EC9186}" srcId="{A44C5291-050D-4E48-A270-4C6350D01245}" destId="{7C911A9F-4BC0-466D-BB9C-72C537A8B34E}" srcOrd="10" destOrd="0" parTransId="{85D139D0-B997-48B2-B355-DDD72423C5F2}" sibTransId="{4031F258-FFFF-4A17-9A95-6A96C54A9F09}"/>
    <dgm:cxn modelId="{C9BF7FCA-4C46-4770-AEB2-47C76AAE9504}" srcId="{CD167E06-7E91-4111-88D1-2266DC3D3A65}" destId="{1F2D023A-D6C8-492E-B05A-437D627FA490}" srcOrd="2" destOrd="0" parTransId="{AAC3DE7C-BDB6-4514-BEAC-BBEC9E32ED39}" sibTransId="{9736E702-69E0-4CD0-B246-CD35DD4878A8}"/>
    <dgm:cxn modelId="{3F2248CD-699A-472D-A176-99AEF95D93E9}" type="presOf" srcId="{DBE26284-5E9D-466D-94E8-0204F6D2F541}" destId="{ED184284-ABBA-4781-90DB-8FAA434475BA}" srcOrd="0" destOrd="2" presId="urn:microsoft.com/office/officeart/2005/8/layout/process5"/>
    <dgm:cxn modelId="{B3D88DCE-6655-435E-BB27-5854424D89F5}" srcId="{F2606FD2-26D3-4D19-A7E3-0450F17A63BF}" destId="{F9769435-3E00-43A2-8743-9D71A6E839EB}" srcOrd="0" destOrd="0" parTransId="{8F13919B-9D4C-4F2A-A729-35122C1206D8}" sibTransId="{2ADABA52-D2D6-419D-BC95-399613AAB5E2}"/>
    <dgm:cxn modelId="{42B696CE-17A5-4C8D-8BE0-D32CEFA554B6}" type="presOf" srcId="{9C8C9A8E-652F-4164-9794-921813A80E8E}" destId="{9966AB20-3778-4FFF-B069-E2249523CE6D}" srcOrd="1" destOrd="0" presId="urn:microsoft.com/office/officeart/2005/8/layout/process5"/>
    <dgm:cxn modelId="{BC82BECF-B23C-4028-83DD-F224D85AA78E}" type="presOf" srcId="{A5A52AF2-00D4-4F3D-8022-227C29633310}" destId="{36209B11-D7CA-480E-8EE6-754F5BE0AD33}" srcOrd="0" destOrd="2" presId="urn:microsoft.com/office/officeart/2005/8/layout/process5"/>
    <dgm:cxn modelId="{47FFECD2-DDC0-4249-80BC-FCF67EF82A22}" type="presOf" srcId="{5949B7FA-D541-4073-9BF9-EAB79F24CF66}" destId="{6EA377BA-079B-4026-8686-7A4F8F84979C}" srcOrd="0" destOrd="0" presId="urn:microsoft.com/office/officeart/2005/8/layout/process5"/>
    <dgm:cxn modelId="{67B7F4D8-2794-473C-B826-D2B91E2247AB}" type="presOf" srcId="{086EC85E-6DBB-4B5E-AE12-8DCB59A97DF7}" destId="{750E77A6-DA15-42EC-BF3E-9DA263D1C103}" srcOrd="0" destOrd="0" presId="urn:microsoft.com/office/officeart/2005/8/layout/process5"/>
    <dgm:cxn modelId="{D9A3A8DF-C48E-4DDC-A47E-170BD977155E}" type="presOf" srcId="{F2606FD2-26D3-4D19-A7E3-0450F17A63BF}" destId="{ED184284-ABBA-4781-90DB-8FAA434475BA}" srcOrd="0" destOrd="0" presId="urn:microsoft.com/office/officeart/2005/8/layout/process5"/>
    <dgm:cxn modelId="{6622A0E6-0EE1-4C1C-9359-3B379476FB7E}" srcId="{A44C5291-050D-4E48-A270-4C6350D01245}" destId="{CD167E06-7E91-4111-88D1-2266DC3D3A65}" srcOrd="1" destOrd="0" parTransId="{AB811554-6000-439C-A541-DB9F04042F96}" sibTransId="{9C8C9A8E-652F-4164-9794-921813A80E8E}"/>
    <dgm:cxn modelId="{6AA2ACEE-ECF9-41A4-B1C7-47DF3A76D959}" type="presOf" srcId="{29A8FA6F-43BE-4988-9FE3-06EA03DFA68A}" destId="{78400405-56DD-4C64-8AD5-660ED8981C78}" srcOrd="0" destOrd="1" presId="urn:microsoft.com/office/officeart/2005/8/layout/process5"/>
    <dgm:cxn modelId="{DA2987F3-8959-4FE0-AAEE-26BD8093ADAF}" srcId="{F02AC74F-BFE6-4C1E-93A9-D8D328178373}" destId="{C2712FD5-7C52-420D-957A-4930C1E5A972}" srcOrd="0" destOrd="0" parTransId="{B7381062-682D-44DF-8425-41D1CC9B2C37}" sibTransId="{2D1FFC82-B0F0-4DD4-A63D-0177E410C5C2}"/>
    <dgm:cxn modelId="{F887E3FB-9F03-42E6-96D9-468E69228BB2}" type="presOf" srcId="{F02AC74F-BFE6-4C1E-93A9-D8D328178373}" destId="{102562A6-3953-42F9-9C5B-67C36D70B763}" srcOrd="0" destOrd="1" presId="urn:microsoft.com/office/officeart/2005/8/layout/process5"/>
    <dgm:cxn modelId="{23CF57FF-87E8-4BA6-988A-AA135C915CFC}" type="presOf" srcId="{5949B7FA-D541-4073-9BF9-EAB79F24CF66}" destId="{CB6DD450-2CCE-4408-B734-B9EBEC0329CA}" srcOrd="1" destOrd="0" presId="urn:microsoft.com/office/officeart/2005/8/layout/process5"/>
    <dgm:cxn modelId="{615A29EF-2596-4052-ACBD-B3480F290A49}" type="presParOf" srcId="{2AC40FF1-42F5-4B41-90AA-E45F5884B458}" destId="{7E3CF74D-D57F-4ADD-8A88-AC4B49978D81}" srcOrd="0" destOrd="0" presId="urn:microsoft.com/office/officeart/2005/8/layout/process5"/>
    <dgm:cxn modelId="{94234246-D23C-411F-9BE9-23756A64FFC1}" type="presParOf" srcId="{2AC40FF1-42F5-4B41-90AA-E45F5884B458}" destId="{6EA377BA-079B-4026-8686-7A4F8F84979C}" srcOrd="1" destOrd="0" presId="urn:microsoft.com/office/officeart/2005/8/layout/process5"/>
    <dgm:cxn modelId="{F5957013-D923-44A3-B3C1-A32668D7EFCE}" type="presParOf" srcId="{6EA377BA-079B-4026-8686-7A4F8F84979C}" destId="{CB6DD450-2CCE-4408-B734-B9EBEC0329CA}" srcOrd="0" destOrd="0" presId="urn:microsoft.com/office/officeart/2005/8/layout/process5"/>
    <dgm:cxn modelId="{72CA2201-94DD-41EC-8BE1-7D65374F88BA}" type="presParOf" srcId="{2AC40FF1-42F5-4B41-90AA-E45F5884B458}" destId="{519E32F0-A3AF-4396-B280-34A7C2F63821}" srcOrd="2" destOrd="0" presId="urn:microsoft.com/office/officeart/2005/8/layout/process5"/>
    <dgm:cxn modelId="{7783138D-8993-4944-9748-EF1682B848A9}" type="presParOf" srcId="{2AC40FF1-42F5-4B41-90AA-E45F5884B458}" destId="{E346F29B-7332-4268-8D25-3430B323E53B}" srcOrd="3" destOrd="0" presId="urn:microsoft.com/office/officeart/2005/8/layout/process5"/>
    <dgm:cxn modelId="{6B7BACE4-A8E9-40CD-93D5-100B557D8872}" type="presParOf" srcId="{E346F29B-7332-4268-8D25-3430B323E53B}" destId="{9966AB20-3778-4FFF-B069-E2249523CE6D}" srcOrd="0" destOrd="0" presId="urn:microsoft.com/office/officeart/2005/8/layout/process5"/>
    <dgm:cxn modelId="{70DD137B-18D4-4E14-9B27-A76363FB13D5}" type="presParOf" srcId="{2AC40FF1-42F5-4B41-90AA-E45F5884B458}" destId="{102562A6-3953-42F9-9C5B-67C36D70B763}" srcOrd="4" destOrd="0" presId="urn:microsoft.com/office/officeart/2005/8/layout/process5"/>
    <dgm:cxn modelId="{72E7859E-8159-4DE3-9DF0-A453873F062E}" type="presParOf" srcId="{2AC40FF1-42F5-4B41-90AA-E45F5884B458}" destId="{105A680D-C7FB-4FFC-814B-74CD80A00D4A}" srcOrd="5" destOrd="0" presId="urn:microsoft.com/office/officeart/2005/8/layout/process5"/>
    <dgm:cxn modelId="{2C18B7F6-56FE-40C9-89D7-24EA978C7E4C}" type="presParOf" srcId="{105A680D-C7FB-4FFC-814B-74CD80A00D4A}" destId="{ABFD7B58-8488-42A9-9030-A50CA0A8B641}" srcOrd="0" destOrd="0" presId="urn:microsoft.com/office/officeart/2005/8/layout/process5"/>
    <dgm:cxn modelId="{FEEA413A-FC1E-4DFC-9F9F-4D0BB9567D39}" type="presParOf" srcId="{2AC40FF1-42F5-4B41-90AA-E45F5884B458}" destId="{36209B11-D7CA-480E-8EE6-754F5BE0AD33}" srcOrd="6" destOrd="0" presId="urn:microsoft.com/office/officeart/2005/8/layout/process5"/>
    <dgm:cxn modelId="{6450482E-BC4E-4CAE-9E07-48D1792FEE79}" type="presParOf" srcId="{2AC40FF1-42F5-4B41-90AA-E45F5884B458}" destId="{FC61B779-14C1-4A06-94EE-46D438BCEE0D}" srcOrd="7" destOrd="0" presId="urn:microsoft.com/office/officeart/2005/8/layout/process5"/>
    <dgm:cxn modelId="{1FD85194-C3E4-44BB-BD61-78CD18EF3D37}" type="presParOf" srcId="{FC61B779-14C1-4A06-94EE-46D438BCEE0D}" destId="{F324F1E2-3F19-498E-A43B-F62045C9AD33}" srcOrd="0" destOrd="0" presId="urn:microsoft.com/office/officeart/2005/8/layout/process5"/>
    <dgm:cxn modelId="{E7BA85D5-C5D8-4EA1-AD2A-C6960D0E07B6}" type="presParOf" srcId="{2AC40FF1-42F5-4B41-90AA-E45F5884B458}" destId="{7B514CBA-048E-45E6-B98D-D7DBE948FD98}" srcOrd="8" destOrd="0" presId="urn:microsoft.com/office/officeart/2005/8/layout/process5"/>
    <dgm:cxn modelId="{C3F3B40D-B2B6-4A6B-A11A-3FE30426CD6C}" type="presParOf" srcId="{2AC40FF1-42F5-4B41-90AA-E45F5884B458}" destId="{E91B52B3-3859-436F-A0D5-43858D4987C8}" srcOrd="9" destOrd="0" presId="urn:microsoft.com/office/officeart/2005/8/layout/process5"/>
    <dgm:cxn modelId="{D6D5F3FA-DB67-4709-B02E-83E515BFD3DA}" type="presParOf" srcId="{E91B52B3-3859-436F-A0D5-43858D4987C8}" destId="{8C48D9CC-E859-4B44-8A0F-F834BE2215F7}" srcOrd="0" destOrd="0" presId="urn:microsoft.com/office/officeart/2005/8/layout/process5"/>
    <dgm:cxn modelId="{5DA3616A-AF4E-4CDD-B860-B0ABEA0673A4}" type="presParOf" srcId="{2AC40FF1-42F5-4B41-90AA-E45F5884B458}" destId="{750E77A6-DA15-42EC-BF3E-9DA263D1C103}" srcOrd="10" destOrd="0" presId="urn:microsoft.com/office/officeart/2005/8/layout/process5"/>
    <dgm:cxn modelId="{4EDB7E1A-A1A6-47B4-8E95-134825C9B294}" type="presParOf" srcId="{2AC40FF1-42F5-4B41-90AA-E45F5884B458}" destId="{83871BD6-FC6D-4DFF-8BCD-CBA753F29244}" srcOrd="11" destOrd="0" presId="urn:microsoft.com/office/officeart/2005/8/layout/process5"/>
    <dgm:cxn modelId="{1DBE1767-88A4-40FE-9F30-B8147B169725}" type="presParOf" srcId="{83871BD6-FC6D-4DFF-8BCD-CBA753F29244}" destId="{990FD507-1BBC-4413-999B-B4E92103C019}" srcOrd="0" destOrd="0" presId="urn:microsoft.com/office/officeart/2005/8/layout/process5"/>
    <dgm:cxn modelId="{5415483C-72E2-4F03-B015-1506B7571564}" type="presParOf" srcId="{2AC40FF1-42F5-4B41-90AA-E45F5884B458}" destId="{78400405-56DD-4C64-8AD5-660ED8981C78}" srcOrd="12" destOrd="0" presId="urn:microsoft.com/office/officeart/2005/8/layout/process5"/>
    <dgm:cxn modelId="{1BEFF5B9-229F-4215-9A87-809785AFCD52}" type="presParOf" srcId="{2AC40FF1-42F5-4B41-90AA-E45F5884B458}" destId="{708A11D8-12C8-4821-91FE-248EB00D137E}" srcOrd="13" destOrd="0" presId="urn:microsoft.com/office/officeart/2005/8/layout/process5"/>
    <dgm:cxn modelId="{E6BACDC8-EF56-4492-8692-90146AAB4C66}" type="presParOf" srcId="{708A11D8-12C8-4821-91FE-248EB00D137E}" destId="{C59A4B11-F017-4DE1-BFAA-F0A66B8CEFC9}" srcOrd="0" destOrd="0" presId="urn:microsoft.com/office/officeart/2005/8/layout/process5"/>
    <dgm:cxn modelId="{B7A86E54-AC55-4D2C-8745-1F1810B766B8}" type="presParOf" srcId="{2AC40FF1-42F5-4B41-90AA-E45F5884B458}" destId="{ED184284-ABBA-4781-90DB-8FAA434475BA}" srcOrd="14" destOrd="0" presId="urn:microsoft.com/office/officeart/2005/8/layout/process5"/>
    <dgm:cxn modelId="{89D1DF7F-3A37-4573-B6E5-D8D830F86663}" type="presParOf" srcId="{2AC40FF1-42F5-4B41-90AA-E45F5884B458}" destId="{DACC001C-86B2-4CBF-8C93-F2CB736BF981}" srcOrd="15" destOrd="0" presId="urn:microsoft.com/office/officeart/2005/8/layout/process5"/>
    <dgm:cxn modelId="{5D53FF57-B9F6-4E40-8A3D-523AE1F490C0}" type="presParOf" srcId="{DACC001C-86B2-4CBF-8C93-F2CB736BF981}" destId="{C9C80D94-3ED6-46E1-8381-537C318B9E68}" srcOrd="0" destOrd="0" presId="urn:microsoft.com/office/officeart/2005/8/layout/process5"/>
    <dgm:cxn modelId="{0E4C6F9E-E4FF-481A-9CB8-35386A19895A}" type="presParOf" srcId="{2AC40FF1-42F5-4B41-90AA-E45F5884B458}" destId="{E09A9DBB-B169-4147-A16D-5C6AB976EAB4}" srcOrd="16" destOrd="0" presId="urn:microsoft.com/office/officeart/2005/8/layout/process5"/>
    <dgm:cxn modelId="{3A38CD3B-F1B3-457D-A49B-87681EFA706E}" type="presParOf" srcId="{2AC40FF1-42F5-4B41-90AA-E45F5884B458}" destId="{5DCB216F-59BC-4250-8E44-B5E4D0ED2029}" srcOrd="17" destOrd="0" presId="urn:microsoft.com/office/officeart/2005/8/layout/process5"/>
    <dgm:cxn modelId="{445CB8E8-4E5D-4CDC-A67C-BDC4958F0D5B}" type="presParOf" srcId="{5DCB216F-59BC-4250-8E44-B5E4D0ED2029}" destId="{3020834D-C3C4-448D-A3A2-DD922A0AEE33}" srcOrd="0" destOrd="0" presId="urn:microsoft.com/office/officeart/2005/8/layout/process5"/>
    <dgm:cxn modelId="{7CCB2E55-A5C4-4051-89B7-B95FF7BF9C20}" type="presParOf" srcId="{2AC40FF1-42F5-4B41-90AA-E45F5884B458}" destId="{F20A6F4E-4C1E-429A-8B15-1635966775F5}" srcOrd="18" destOrd="0" presId="urn:microsoft.com/office/officeart/2005/8/layout/process5"/>
    <dgm:cxn modelId="{D9005BC5-1893-4BFC-BD02-31C404D6D60D}" type="presParOf" srcId="{2AC40FF1-42F5-4B41-90AA-E45F5884B458}" destId="{7D6B168A-4144-4F42-9BB9-B0D2D8FAF293}" srcOrd="19" destOrd="0" presId="urn:microsoft.com/office/officeart/2005/8/layout/process5"/>
    <dgm:cxn modelId="{B82F57D0-D7A8-46CD-A58F-0D5CA57ED75C}" type="presParOf" srcId="{7D6B168A-4144-4F42-9BB9-B0D2D8FAF293}" destId="{6834EF1B-1203-4E74-BCDA-EE081F84C1AB}" srcOrd="0" destOrd="0" presId="urn:microsoft.com/office/officeart/2005/8/layout/process5"/>
    <dgm:cxn modelId="{DB16DB46-4085-42BD-BA16-45BF2DD30535}" type="presParOf" srcId="{2AC40FF1-42F5-4B41-90AA-E45F5884B458}" destId="{D7A30AD0-0477-44B5-B294-91379390531F}" srcOrd="20" destOrd="0" presId="urn:microsoft.com/office/officeart/2005/8/layout/process5"/>
    <dgm:cxn modelId="{651043AD-6064-4BCA-AB34-A37D683BBC76}" type="presParOf" srcId="{2AC40FF1-42F5-4B41-90AA-E45F5884B458}" destId="{C3882F65-980C-43A4-A0D1-557165146BA7}" srcOrd="21" destOrd="0" presId="urn:microsoft.com/office/officeart/2005/8/layout/process5"/>
    <dgm:cxn modelId="{1A92F10F-D7E4-4237-8CE1-52386EFABC18}" type="presParOf" srcId="{C3882F65-980C-43A4-A0D1-557165146BA7}" destId="{8577629D-3F8F-4B71-BF1C-45194AEBECEC}" srcOrd="0" destOrd="0" presId="urn:microsoft.com/office/officeart/2005/8/layout/process5"/>
    <dgm:cxn modelId="{1FE11483-0B95-4DF5-9C69-4BBAB33828C2}" type="presParOf" srcId="{2AC40FF1-42F5-4B41-90AA-E45F5884B458}" destId="{BDE6F50E-EFFC-4913-9BCC-01AB9A71D479}" srcOrd="22" destOrd="0" presId="urn:microsoft.com/office/officeart/2005/8/layout/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7A223F6D-81FD-41A2-B2E1-579117C20EE8}" type="doc">
      <dgm:prSet loTypeId="urn:microsoft.com/office/officeart/2005/8/layout/process5" loCatId="process" qsTypeId="urn:microsoft.com/office/officeart/2005/8/quickstyle/simple1" qsCatId="simple" csTypeId="urn:microsoft.com/office/officeart/2005/8/colors/accent2_1" csCatId="accent2" phldr="1"/>
      <dgm:spPr/>
      <dgm:t>
        <a:bodyPr/>
        <a:lstStyle/>
        <a:p>
          <a:endParaRPr lang="en-US"/>
        </a:p>
      </dgm:t>
    </dgm:pt>
    <dgm:pt modelId="{9BCE8557-797F-4C9D-BC33-93EC87745DC6}">
      <dgm:prSet phldrT="[Text]"/>
      <dgm:spPr/>
      <dgm:t>
        <a:bodyPr/>
        <a:lstStyle/>
        <a:p>
          <a:r>
            <a:rPr lang="en-US" dirty="0"/>
            <a:t>Batches</a:t>
          </a:r>
        </a:p>
      </dgm:t>
    </dgm:pt>
    <dgm:pt modelId="{F32476DB-F1FC-47CD-B04D-2619B60A1A93}" type="parTrans" cxnId="{7D8C77D9-F269-4C47-9E1B-36E557ABAA43}">
      <dgm:prSet/>
      <dgm:spPr/>
      <dgm:t>
        <a:bodyPr/>
        <a:lstStyle/>
        <a:p>
          <a:endParaRPr lang="en-US"/>
        </a:p>
      </dgm:t>
    </dgm:pt>
    <dgm:pt modelId="{136524B0-A5C5-47FD-AE0A-9438FED0A7C0}" type="sibTrans" cxnId="{7D8C77D9-F269-4C47-9E1B-36E557ABAA43}">
      <dgm:prSet/>
      <dgm:spPr/>
      <dgm:t>
        <a:bodyPr/>
        <a:lstStyle/>
        <a:p>
          <a:endParaRPr lang="en-US"/>
        </a:p>
      </dgm:t>
    </dgm:pt>
    <dgm:pt modelId="{508E3C00-4B8B-41B0-A339-313082D31433}">
      <dgm:prSet phldrT="[Text]"/>
      <dgm:spPr/>
      <dgm:t>
        <a:bodyPr/>
        <a:lstStyle/>
        <a:p>
          <a:r>
            <a:rPr lang="en-US" dirty="0"/>
            <a:t>Label</a:t>
          </a:r>
        </a:p>
      </dgm:t>
    </dgm:pt>
    <dgm:pt modelId="{4027E2AA-A42D-4C9B-A86D-E12991C545BD}" type="parTrans" cxnId="{D2ED76CC-AE93-4C9D-871A-94A691F55E48}">
      <dgm:prSet/>
      <dgm:spPr/>
      <dgm:t>
        <a:bodyPr/>
        <a:lstStyle/>
        <a:p>
          <a:endParaRPr lang="en-US"/>
        </a:p>
      </dgm:t>
    </dgm:pt>
    <dgm:pt modelId="{467A0564-B4D5-4839-B241-465645075A68}" type="sibTrans" cxnId="{D2ED76CC-AE93-4C9D-871A-94A691F55E48}">
      <dgm:prSet/>
      <dgm:spPr/>
      <dgm:t>
        <a:bodyPr/>
        <a:lstStyle/>
        <a:p>
          <a:endParaRPr lang="en-US"/>
        </a:p>
      </dgm:t>
    </dgm:pt>
    <dgm:pt modelId="{F5134F67-1258-46E3-B33D-144CB144B069}" type="pres">
      <dgm:prSet presAssocID="{7A223F6D-81FD-41A2-B2E1-579117C20EE8}" presName="diagram" presStyleCnt="0">
        <dgm:presLayoutVars>
          <dgm:dir/>
          <dgm:resizeHandles val="exact"/>
        </dgm:presLayoutVars>
      </dgm:prSet>
      <dgm:spPr/>
    </dgm:pt>
    <dgm:pt modelId="{DDA261DC-E31C-4592-846F-6E9FA7BC67F5}" type="pres">
      <dgm:prSet presAssocID="{9BCE8557-797F-4C9D-BC33-93EC87745DC6}" presName="node" presStyleLbl="node1" presStyleIdx="0" presStyleCnt="2" custScaleX="139095">
        <dgm:presLayoutVars>
          <dgm:bulletEnabled val="1"/>
        </dgm:presLayoutVars>
      </dgm:prSet>
      <dgm:spPr/>
    </dgm:pt>
    <dgm:pt modelId="{6F10A4DB-FD19-4C05-A0F7-B1CC281D4AED}" type="pres">
      <dgm:prSet presAssocID="{136524B0-A5C5-47FD-AE0A-9438FED0A7C0}" presName="sibTrans" presStyleLbl="sibTrans2D1" presStyleIdx="0" presStyleCnt="1" custScaleX="139095"/>
      <dgm:spPr/>
    </dgm:pt>
    <dgm:pt modelId="{A2FB5C6D-A234-42EE-ACF6-AB99B6F47448}" type="pres">
      <dgm:prSet presAssocID="{136524B0-A5C5-47FD-AE0A-9438FED0A7C0}" presName="connectorText" presStyleLbl="sibTrans2D1" presStyleIdx="0" presStyleCnt="1"/>
      <dgm:spPr/>
    </dgm:pt>
    <dgm:pt modelId="{2318811B-1911-4902-92EB-BE124BF728A7}" type="pres">
      <dgm:prSet presAssocID="{508E3C00-4B8B-41B0-A339-313082D31433}" presName="node" presStyleLbl="node1" presStyleIdx="1" presStyleCnt="2" custScaleX="139095">
        <dgm:presLayoutVars>
          <dgm:bulletEnabled val="1"/>
        </dgm:presLayoutVars>
      </dgm:prSet>
      <dgm:spPr/>
    </dgm:pt>
  </dgm:ptLst>
  <dgm:cxnLst>
    <dgm:cxn modelId="{9F934250-D296-4AB6-B66C-712C2EA5AFF2}" type="presOf" srcId="{9BCE8557-797F-4C9D-BC33-93EC87745DC6}" destId="{DDA261DC-E31C-4592-846F-6E9FA7BC67F5}" srcOrd="0" destOrd="0" presId="urn:microsoft.com/office/officeart/2005/8/layout/process5"/>
    <dgm:cxn modelId="{9A447678-9DF2-4C7B-BBD4-FCE6E1E68B59}" type="presOf" srcId="{136524B0-A5C5-47FD-AE0A-9438FED0A7C0}" destId="{6F10A4DB-FD19-4C05-A0F7-B1CC281D4AED}" srcOrd="0" destOrd="0" presId="urn:microsoft.com/office/officeart/2005/8/layout/process5"/>
    <dgm:cxn modelId="{993559AE-2A55-4C60-BA78-1C6984730703}" type="presOf" srcId="{7A223F6D-81FD-41A2-B2E1-579117C20EE8}" destId="{F5134F67-1258-46E3-B33D-144CB144B069}" srcOrd="0" destOrd="0" presId="urn:microsoft.com/office/officeart/2005/8/layout/process5"/>
    <dgm:cxn modelId="{D2ED76CC-AE93-4C9D-871A-94A691F55E48}" srcId="{7A223F6D-81FD-41A2-B2E1-579117C20EE8}" destId="{508E3C00-4B8B-41B0-A339-313082D31433}" srcOrd="1" destOrd="0" parTransId="{4027E2AA-A42D-4C9B-A86D-E12991C545BD}" sibTransId="{467A0564-B4D5-4839-B241-465645075A68}"/>
    <dgm:cxn modelId="{7D8C77D9-F269-4C47-9E1B-36E557ABAA43}" srcId="{7A223F6D-81FD-41A2-B2E1-579117C20EE8}" destId="{9BCE8557-797F-4C9D-BC33-93EC87745DC6}" srcOrd="0" destOrd="0" parTransId="{F32476DB-F1FC-47CD-B04D-2619B60A1A93}" sibTransId="{136524B0-A5C5-47FD-AE0A-9438FED0A7C0}"/>
    <dgm:cxn modelId="{BAB18EE8-97D4-479C-96A5-561A36D016C5}" type="presOf" srcId="{508E3C00-4B8B-41B0-A339-313082D31433}" destId="{2318811B-1911-4902-92EB-BE124BF728A7}" srcOrd="0" destOrd="0" presId="urn:microsoft.com/office/officeart/2005/8/layout/process5"/>
    <dgm:cxn modelId="{D90ADCFE-2B9A-40C9-8AB3-9514452AC7E3}" type="presOf" srcId="{136524B0-A5C5-47FD-AE0A-9438FED0A7C0}" destId="{A2FB5C6D-A234-42EE-ACF6-AB99B6F47448}" srcOrd="1" destOrd="0" presId="urn:microsoft.com/office/officeart/2005/8/layout/process5"/>
    <dgm:cxn modelId="{61F85897-5C0C-48AD-9DEE-DB00777A5B02}" type="presParOf" srcId="{F5134F67-1258-46E3-B33D-144CB144B069}" destId="{DDA261DC-E31C-4592-846F-6E9FA7BC67F5}" srcOrd="0" destOrd="0" presId="urn:microsoft.com/office/officeart/2005/8/layout/process5"/>
    <dgm:cxn modelId="{86EE7AF9-AD37-41D6-AC3C-4ED9B7FEA189}" type="presParOf" srcId="{F5134F67-1258-46E3-B33D-144CB144B069}" destId="{6F10A4DB-FD19-4C05-A0F7-B1CC281D4AED}" srcOrd="1" destOrd="0" presId="urn:microsoft.com/office/officeart/2005/8/layout/process5"/>
    <dgm:cxn modelId="{2B57DE40-F9D3-4C9F-8947-58AFA30DE9C8}" type="presParOf" srcId="{6F10A4DB-FD19-4C05-A0F7-B1CC281D4AED}" destId="{A2FB5C6D-A234-42EE-ACF6-AB99B6F47448}" srcOrd="0" destOrd="0" presId="urn:microsoft.com/office/officeart/2005/8/layout/process5"/>
    <dgm:cxn modelId="{57C83BD2-8AE9-4520-A41C-57C61A4393B5}" type="presParOf" srcId="{F5134F67-1258-46E3-B33D-144CB144B069}" destId="{2318811B-1911-4902-92EB-BE124BF728A7}" srcOrd="2" destOrd="0" presId="urn:microsoft.com/office/officeart/2005/8/layout/process5"/>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7A223F6D-81FD-41A2-B2E1-579117C20EE8}" type="doc">
      <dgm:prSet loTypeId="urn:microsoft.com/office/officeart/2005/8/layout/default" loCatId="list" qsTypeId="urn:microsoft.com/office/officeart/2005/8/quickstyle/simple1" qsCatId="simple" csTypeId="urn:microsoft.com/office/officeart/2005/8/colors/accent2_1" csCatId="accent2" phldr="1"/>
      <dgm:spPr/>
      <dgm:t>
        <a:bodyPr/>
        <a:lstStyle/>
        <a:p>
          <a:endParaRPr lang="en-US"/>
        </a:p>
      </dgm:t>
    </dgm:pt>
    <dgm:pt modelId="{9BCE8557-797F-4C9D-BC33-93EC87745DC6}">
      <dgm:prSet phldrT="[Text]"/>
      <dgm:spPr/>
      <dgm:t>
        <a:bodyPr/>
        <a:lstStyle/>
        <a:p>
          <a:r>
            <a:rPr lang="en-US" dirty="0"/>
            <a:t>Fusing</a:t>
          </a:r>
        </a:p>
      </dgm:t>
    </dgm:pt>
    <dgm:pt modelId="{F32476DB-F1FC-47CD-B04D-2619B60A1A93}" type="parTrans" cxnId="{7D8C77D9-F269-4C47-9E1B-36E557ABAA43}">
      <dgm:prSet/>
      <dgm:spPr/>
      <dgm:t>
        <a:bodyPr/>
        <a:lstStyle/>
        <a:p>
          <a:endParaRPr lang="en-US"/>
        </a:p>
      </dgm:t>
    </dgm:pt>
    <dgm:pt modelId="{136524B0-A5C5-47FD-AE0A-9438FED0A7C0}" type="sibTrans" cxnId="{7D8C77D9-F269-4C47-9E1B-36E557ABAA43}">
      <dgm:prSet/>
      <dgm:spPr/>
      <dgm:t>
        <a:bodyPr/>
        <a:lstStyle/>
        <a:p>
          <a:endParaRPr lang="en-US"/>
        </a:p>
      </dgm:t>
    </dgm:pt>
    <dgm:pt modelId="{508E3C00-4B8B-41B0-A339-313082D31433}">
      <dgm:prSet phldrT="[Text]"/>
      <dgm:spPr/>
      <dgm:t>
        <a:bodyPr/>
        <a:lstStyle/>
        <a:p>
          <a:r>
            <a:rPr lang="en-US" dirty="0"/>
            <a:t>Printing</a:t>
          </a:r>
        </a:p>
      </dgm:t>
    </dgm:pt>
    <dgm:pt modelId="{4027E2AA-A42D-4C9B-A86D-E12991C545BD}" type="parTrans" cxnId="{D2ED76CC-AE93-4C9D-871A-94A691F55E48}">
      <dgm:prSet/>
      <dgm:spPr/>
      <dgm:t>
        <a:bodyPr/>
        <a:lstStyle/>
        <a:p>
          <a:endParaRPr lang="en-US"/>
        </a:p>
      </dgm:t>
    </dgm:pt>
    <dgm:pt modelId="{467A0564-B4D5-4839-B241-465645075A68}" type="sibTrans" cxnId="{D2ED76CC-AE93-4C9D-871A-94A691F55E48}">
      <dgm:prSet/>
      <dgm:spPr/>
      <dgm:t>
        <a:bodyPr/>
        <a:lstStyle/>
        <a:p>
          <a:endParaRPr lang="en-US"/>
        </a:p>
      </dgm:t>
    </dgm:pt>
    <dgm:pt modelId="{6DBFC051-39B4-4C18-9955-901BAF611456}">
      <dgm:prSet phldrT="[Text]"/>
      <dgm:spPr/>
      <dgm:t>
        <a:bodyPr/>
        <a:lstStyle/>
        <a:p>
          <a:r>
            <a:rPr lang="en-US" dirty="0" err="1"/>
            <a:t>Embrodering</a:t>
          </a:r>
          <a:endParaRPr lang="en-US" dirty="0"/>
        </a:p>
      </dgm:t>
    </dgm:pt>
    <dgm:pt modelId="{D977127E-237E-4463-B65E-13526E8AC7D9}" type="parTrans" cxnId="{9D5867FA-29EE-4E4F-BBA2-59250F4E916C}">
      <dgm:prSet/>
      <dgm:spPr/>
      <dgm:t>
        <a:bodyPr/>
        <a:lstStyle/>
        <a:p>
          <a:endParaRPr lang="en-US"/>
        </a:p>
      </dgm:t>
    </dgm:pt>
    <dgm:pt modelId="{8356644A-14EF-4C96-9BED-3358E76C8078}" type="sibTrans" cxnId="{9D5867FA-29EE-4E4F-BBA2-59250F4E916C}">
      <dgm:prSet/>
      <dgm:spPr/>
      <dgm:t>
        <a:bodyPr/>
        <a:lstStyle/>
        <a:p>
          <a:endParaRPr lang="en-US"/>
        </a:p>
      </dgm:t>
    </dgm:pt>
    <dgm:pt modelId="{F3323ECC-C8FF-412C-9C2D-D9E543959E63}" type="pres">
      <dgm:prSet presAssocID="{7A223F6D-81FD-41A2-B2E1-579117C20EE8}" presName="diagram" presStyleCnt="0">
        <dgm:presLayoutVars>
          <dgm:dir/>
          <dgm:resizeHandles val="exact"/>
        </dgm:presLayoutVars>
      </dgm:prSet>
      <dgm:spPr/>
    </dgm:pt>
    <dgm:pt modelId="{C658EEAF-BC1F-476C-AB90-5A13DDF3CC8F}" type="pres">
      <dgm:prSet presAssocID="{9BCE8557-797F-4C9D-BC33-93EC87745DC6}" presName="node" presStyleLbl="node1" presStyleIdx="0" presStyleCnt="3">
        <dgm:presLayoutVars>
          <dgm:bulletEnabled val="1"/>
        </dgm:presLayoutVars>
      </dgm:prSet>
      <dgm:spPr/>
    </dgm:pt>
    <dgm:pt modelId="{5A7EE0FC-A084-42B5-AB38-BFB84FF3C401}" type="pres">
      <dgm:prSet presAssocID="{136524B0-A5C5-47FD-AE0A-9438FED0A7C0}" presName="sibTrans" presStyleCnt="0"/>
      <dgm:spPr/>
    </dgm:pt>
    <dgm:pt modelId="{D8A20875-E8F9-4F3B-8A87-3CDC834AA5E2}" type="pres">
      <dgm:prSet presAssocID="{508E3C00-4B8B-41B0-A339-313082D31433}" presName="node" presStyleLbl="node1" presStyleIdx="1" presStyleCnt="3">
        <dgm:presLayoutVars>
          <dgm:bulletEnabled val="1"/>
        </dgm:presLayoutVars>
      </dgm:prSet>
      <dgm:spPr/>
    </dgm:pt>
    <dgm:pt modelId="{9C538B70-B37E-44C5-AEEC-EE7D710CAB3D}" type="pres">
      <dgm:prSet presAssocID="{467A0564-B4D5-4839-B241-465645075A68}" presName="sibTrans" presStyleCnt="0"/>
      <dgm:spPr/>
    </dgm:pt>
    <dgm:pt modelId="{9CCC5F5C-8698-45F4-BB64-2A25955EC439}" type="pres">
      <dgm:prSet presAssocID="{6DBFC051-39B4-4C18-9955-901BAF611456}" presName="node" presStyleLbl="node1" presStyleIdx="2" presStyleCnt="3">
        <dgm:presLayoutVars>
          <dgm:bulletEnabled val="1"/>
        </dgm:presLayoutVars>
      </dgm:prSet>
      <dgm:spPr/>
    </dgm:pt>
  </dgm:ptLst>
  <dgm:cxnLst>
    <dgm:cxn modelId="{EAF76A1E-22C8-4C85-9E7F-44C75EF2E460}" type="presOf" srcId="{7A223F6D-81FD-41A2-B2E1-579117C20EE8}" destId="{F3323ECC-C8FF-412C-9C2D-D9E543959E63}" srcOrd="0" destOrd="0" presId="urn:microsoft.com/office/officeart/2005/8/layout/default"/>
    <dgm:cxn modelId="{66223E81-14BE-42AA-BC1D-BF84343DFBBA}" type="presOf" srcId="{9BCE8557-797F-4C9D-BC33-93EC87745DC6}" destId="{C658EEAF-BC1F-476C-AB90-5A13DDF3CC8F}" srcOrd="0" destOrd="0" presId="urn:microsoft.com/office/officeart/2005/8/layout/default"/>
    <dgm:cxn modelId="{02E58596-7F41-4705-A683-CD66377BE1AB}" type="presOf" srcId="{508E3C00-4B8B-41B0-A339-313082D31433}" destId="{D8A20875-E8F9-4F3B-8A87-3CDC834AA5E2}" srcOrd="0" destOrd="0" presId="urn:microsoft.com/office/officeart/2005/8/layout/default"/>
    <dgm:cxn modelId="{25308CB2-EB61-4262-9CF8-0BF84C6A221D}" type="presOf" srcId="{6DBFC051-39B4-4C18-9955-901BAF611456}" destId="{9CCC5F5C-8698-45F4-BB64-2A25955EC439}" srcOrd="0" destOrd="0" presId="urn:microsoft.com/office/officeart/2005/8/layout/default"/>
    <dgm:cxn modelId="{D2ED76CC-AE93-4C9D-871A-94A691F55E48}" srcId="{7A223F6D-81FD-41A2-B2E1-579117C20EE8}" destId="{508E3C00-4B8B-41B0-A339-313082D31433}" srcOrd="1" destOrd="0" parTransId="{4027E2AA-A42D-4C9B-A86D-E12991C545BD}" sibTransId="{467A0564-B4D5-4839-B241-465645075A68}"/>
    <dgm:cxn modelId="{7D8C77D9-F269-4C47-9E1B-36E557ABAA43}" srcId="{7A223F6D-81FD-41A2-B2E1-579117C20EE8}" destId="{9BCE8557-797F-4C9D-BC33-93EC87745DC6}" srcOrd="0" destOrd="0" parTransId="{F32476DB-F1FC-47CD-B04D-2619B60A1A93}" sibTransId="{136524B0-A5C5-47FD-AE0A-9438FED0A7C0}"/>
    <dgm:cxn modelId="{9D5867FA-29EE-4E4F-BBA2-59250F4E916C}" srcId="{7A223F6D-81FD-41A2-B2E1-579117C20EE8}" destId="{6DBFC051-39B4-4C18-9955-901BAF611456}" srcOrd="2" destOrd="0" parTransId="{D977127E-237E-4463-B65E-13526E8AC7D9}" sibTransId="{8356644A-14EF-4C96-9BED-3358E76C8078}"/>
    <dgm:cxn modelId="{3CE77BAF-E06D-4F1A-8188-4270229E2F69}" type="presParOf" srcId="{F3323ECC-C8FF-412C-9C2D-D9E543959E63}" destId="{C658EEAF-BC1F-476C-AB90-5A13DDF3CC8F}" srcOrd="0" destOrd="0" presId="urn:microsoft.com/office/officeart/2005/8/layout/default"/>
    <dgm:cxn modelId="{5AC08E11-3E10-4414-A307-8E525DFE6DED}" type="presParOf" srcId="{F3323ECC-C8FF-412C-9C2D-D9E543959E63}" destId="{5A7EE0FC-A084-42B5-AB38-BFB84FF3C401}" srcOrd="1" destOrd="0" presId="urn:microsoft.com/office/officeart/2005/8/layout/default"/>
    <dgm:cxn modelId="{1252AA4E-B180-4CD2-B3BB-A0D1902FCF0D}" type="presParOf" srcId="{F3323ECC-C8FF-412C-9C2D-D9E543959E63}" destId="{D8A20875-E8F9-4F3B-8A87-3CDC834AA5E2}" srcOrd="2" destOrd="0" presId="urn:microsoft.com/office/officeart/2005/8/layout/default"/>
    <dgm:cxn modelId="{EE8EFA52-EAF1-4656-811B-6AFED4DBF3E5}" type="presParOf" srcId="{F3323ECC-C8FF-412C-9C2D-D9E543959E63}" destId="{9C538B70-B37E-44C5-AEEC-EE7D710CAB3D}" srcOrd="3" destOrd="0" presId="urn:microsoft.com/office/officeart/2005/8/layout/default"/>
    <dgm:cxn modelId="{FF98A3E7-F507-4191-8B3F-2902C4E28884}" type="presParOf" srcId="{F3323ECC-C8FF-412C-9C2D-D9E543959E63}" destId="{9CCC5F5C-8698-45F4-BB64-2A25955EC439}" srcOrd="4" destOrd="0" presId="urn:microsoft.com/office/officeart/2005/8/layout/default"/>
  </dgm:cxnLst>
  <dgm:bg>
    <a:noFill/>
  </dgm:bg>
  <dgm:whole/>
  <dgm:extLst>
    <a:ext uri="http://schemas.microsoft.com/office/drawing/2008/diagram">
      <dsp:dataModelExt xmlns:dsp="http://schemas.microsoft.com/office/drawing/2008/diagram" relId="rId11"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E88CE84E-7DF8-4543-92EC-2CF6AF285FE4}" type="doc">
      <dgm:prSet loTypeId="urn:microsoft.com/office/officeart/2005/8/layout/process5" loCatId="process" qsTypeId="urn:microsoft.com/office/officeart/2005/8/quickstyle/simple1" qsCatId="simple" csTypeId="urn:microsoft.com/office/officeart/2005/8/colors/accent2_1" csCatId="accent2" phldr="1"/>
      <dgm:spPr/>
      <dgm:t>
        <a:bodyPr/>
        <a:lstStyle/>
        <a:p>
          <a:endParaRPr lang="en-US"/>
        </a:p>
      </dgm:t>
    </dgm:pt>
    <dgm:pt modelId="{1A3F0DD1-215F-478E-836A-09ECC5ABA116}">
      <dgm:prSet phldrT="[Text]"/>
      <dgm:spPr/>
      <dgm:t>
        <a:bodyPr/>
        <a:lstStyle/>
        <a:p>
          <a:r>
            <a:rPr lang="en-US" dirty="0"/>
            <a:t>Intermediate pressing</a:t>
          </a:r>
        </a:p>
      </dgm:t>
    </dgm:pt>
    <dgm:pt modelId="{C613CAAA-1517-4993-9363-513FD604B8D5}" type="parTrans" cxnId="{F1288C37-CA6C-49C5-A3F2-B465D2F7C4BF}">
      <dgm:prSet/>
      <dgm:spPr/>
      <dgm:t>
        <a:bodyPr/>
        <a:lstStyle/>
        <a:p>
          <a:endParaRPr lang="en-US"/>
        </a:p>
      </dgm:t>
    </dgm:pt>
    <dgm:pt modelId="{58F7B00E-5FFC-4C39-AB1D-5A2D35B6F241}" type="sibTrans" cxnId="{F1288C37-CA6C-49C5-A3F2-B465D2F7C4BF}">
      <dgm:prSet/>
      <dgm:spPr/>
      <dgm:t>
        <a:bodyPr/>
        <a:lstStyle/>
        <a:p>
          <a:endParaRPr lang="en-US"/>
        </a:p>
      </dgm:t>
    </dgm:pt>
    <dgm:pt modelId="{B4A0228D-3A4F-4C8C-BE3E-A0183E278066}">
      <dgm:prSet phldrT="[Text]"/>
      <dgm:spPr/>
      <dgm:t>
        <a:bodyPr/>
        <a:lstStyle/>
        <a:p>
          <a:r>
            <a:rPr lang="en-US" dirty="0"/>
            <a:t>Thread cutting</a:t>
          </a:r>
        </a:p>
      </dgm:t>
    </dgm:pt>
    <dgm:pt modelId="{0FF64201-BA35-4C74-8DE8-8DF68A050767}" type="parTrans" cxnId="{38FD0750-77D6-4073-B116-409B6031D260}">
      <dgm:prSet/>
      <dgm:spPr/>
      <dgm:t>
        <a:bodyPr/>
        <a:lstStyle/>
        <a:p>
          <a:endParaRPr lang="en-US"/>
        </a:p>
      </dgm:t>
    </dgm:pt>
    <dgm:pt modelId="{B5C472FA-06CD-428D-B0B6-E040D77C6547}" type="sibTrans" cxnId="{38FD0750-77D6-4073-B116-409B6031D260}">
      <dgm:prSet/>
      <dgm:spPr/>
      <dgm:t>
        <a:bodyPr/>
        <a:lstStyle/>
        <a:p>
          <a:endParaRPr lang="en-US"/>
        </a:p>
      </dgm:t>
    </dgm:pt>
    <dgm:pt modelId="{56594C24-A1CC-44F3-A0BE-D3731569103F}">
      <dgm:prSet phldrT="[Text]"/>
      <dgm:spPr/>
      <dgm:t>
        <a:bodyPr/>
        <a:lstStyle/>
        <a:p>
          <a:r>
            <a:rPr lang="en-US" dirty="0"/>
            <a:t>Inspection</a:t>
          </a:r>
        </a:p>
      </dgm:t>
    </dgm:pt>
    <dgm:pt modelId="{8A16B3B4-AEF5-4B56-9558-E0FB8428CF35}" type="parTrans" cxnId="{8D634A63-D70C-45D3-BAD7-419882E0605B}">
      <dgm:prSet/>
      <dgm:spPr/>
      <dgm:t>
        <a:bodyPr/>
        <a:lstStyle/>
        <a:p>
          <a:endParaRPr lang="en-US"/>
        </a:p>
      </dgm:t>
    </dgm:pt>
    <dgm:pt modelId="{6E1EF32B-E366-4A24-AFEF-346085AB7811}" type="sibTrans" cxnId="{8D634A63-D70C-45D3-BAD7-419882E0605B}">
      <dgm:prSet/>
      <dgm:spPr/>
      <dgm:t>
        <a:bodyPr/>
        <a:lstStyle/>
        <a:p>
          <a:endParaRPr lang="en-US"/>
        </a:p>
      </dgm:t>
    </dgm:pt>
    <dgm:pt modelId="{8C7BAFBF-442E-4907-BB8C-5EFD708391C2}">
      <dgm:prSet phldrT="[Text]"/>
      <dgm:spPr/>
      <dgm:t>
        <a:bodyPr/>
        <a:lstStyle/>
        <a:p>
          <a:r>
            <a:rPr lang="en-US" dirty="0"/>
            <a:t>Stain removal</a:t>
          </a:r>
        </a:p>
      </dgm:t>
    </dgm:pt>
    <dgm:pt modelId="{00234B3C-12FA-40E1-9E74-5E2834787DB4}" type="parTrans" cxnId="{82914D4A-2671-41B1-832C-ADDBBA336ED8}">
      <dgm:prSet/>
      <dgm:spPr/>
      <dgm:t>
        <a:bodyPr/>
        <a:lstStyle/>
        <a:p>
          <a:endParaRPr lang="en-US"/>
        </a:p>
      </dgm:t>
    </dgm:pt>
    <dgm:pt modelId="{B1372FF2-735D-430D-BF00-BB80BE404DBD}" type="sibTrans" cxnId="{82914D4A-2671-41B1-832C-ADDBBA336ED8}">
      <dgm:prSet/>
      <dgm:spPr/>
      <dgm:t>
        <a:bodyPr/>
        <a:lstStyle/>
        <a:p>
          <a:endParaRPr lang="en-US"/>
        </a:p>
      </dgm:t>
    </dgm:pt>
    <dgm:pt modelId="{DBE2EB92-E7F5-4488-B262-104875A659BF}">
      <dgm:prSet phldrT="[Text]"/>
      <dgm:spPr/>
      <dgm:t>
        <a:bodyPr/>
        <a:lstStyle/>
        <a:p>
          <a:r>
            <a:rPr lang="en-US" dirty="0"/>
            <a:t>Pressing</a:t>
          </a:r>
        </a:p>
      </dgm:t>
    </dgm:pt>
    <dgm:pt modelId="{5FA8BD74-8747-4F44-BCA5-DD55FE24F318}" type="parTrans" cxnId="{1007833C-DF1E-49F3-BA23-23BAEB7B16F7}">
      <dgm:prSet/>
      <dgm:spPr/>
      <dgm:t>
        <a:bodyPr/>
        <a:lstStyle/>
        <a:p>
          <a:endParaRPr lang="en-US"/>
        </a:p>
      </dgm:t>
    </dgm:pt>
    <dgm:pt modelId="{326A103D-46AF-45B5-9739-586F48903F70}" type="sibTrans" cxnId="{1007833C-DF1E-49F3-BA23-23BAEB7B16F7}">
      <dgm:prSet/>
      <dgm:spPr/>
      <dgm:t>
        <a:bodyPr/>
        <a:lstStyle/>
        <a:p>
          <a:endParaRPr lang="en-US"/>
        </a:p>
      </dgm:t>
    </dgm:pt>
    <dgm:pt modelId="{68F3E3AD-6F8C-4019-BEB4-3DB530B23A45}">
      <dgm:prSet phldrT="[Text]"/>
      <dgm:spPr/>
      <dgm:t>
        <a:bodyPr/>
        <a:lstStyle/>
        <a:p>
          <a:r>
            <a:rPr lang="en-US" dirty="0"/>
            <a:t>Folding</a:t>
          </a:r>
        </a:p>
      </dgm:t>
    </dgm:pt>
    <dgm:pt modelId="{B136D2D3-82BC-4AAA-9AE6-D6C76E9BEA41}" type="parTrans" cxnId="{308B5345-7289-44D2-B10B-E4A4C73259F9}">
      <dgm:prSet/>
      <dgm:spPr/>
      <dgm:t>
        <a:bodyPr/>
        <a:lstStyle/>
        <a:p>
          <a:endParaRPr lang="en-US"/>
        </a:p>
      </dgm:t>
    </dgm:pt>
    <dgm:pt modelId="{62EB64BB-BE8A-46CC-9071-6851D25B4B43}" type="sibTrans" cxnId="{308B5345-7289-44D2-B10B-E4A4C73259F9}">
      <dgm:prSet/>
      <dgm:spPr/>
      <dgm:t>
        <a:bodyPr/>
        <a:lstStyle/>
        <a:p>
          <a:endParaRPr lang="en-US"/>
        </a:p>
      </dgm:t>
    </dgm:pt>
    <dgm:pt modelId="{F90CCE05-0E5A-4666-8D0F-94FA626A3CF6}">
      <dgm:prSet phldrT="[Text]"/>
      <dgm:spPr/>
      <dgm:t>
        <a:bodyPr/>
        <a:lstStyle/>
        <a:p>
          <a:r>
            <a:rPr lang="en-US" dirty="0"/>
            <a:t>Labeling</a:t>
          </a:r>
        </a:p>
      </dgm:t>
    </dgm:pt>
    <dgm:pt modelId="{ED904E68-02CA-444A-A340-C11F95839C03}" type="parTrans" cxnId="{8BBF22DE-8B65-4E9B-A3AC-38CB6172AC78}">
      <dgm:prSet/>
      <dgm:spPr/>
      <dgm:t>
        <a:bodyPr/>
        <a:lstStyle/>
        <a:p>
          <a:endParaRPr lang="en-US"/>
        </a:p>
      </dgm:t>
    </dgm:pt>
    <dgm:pt modelId="{7D78D9E0-8021-46E1-ADF3-34D5DADD69B2}" type="sibTrans" cxnId="{8BBF22DE-8B65-4E9B-A3AC-38CB6172AC78}">
      <dgm:prSet/>
      <dgm:spPr/>
      <dgm:t>
        <a:bodyPr/>
        <a:lstStyle/>
        <a:p>
          <a:endParaRPr lang="en-US"/>
        </a:p>
      </dgm:t>
    </dgm:pt>
    <dgm:pt modelId="{F4865EE7-D913-44FA-A1E9-ECBFCCF3BD62}">
      <dgm:prSet phldrT="[Text]"/>
      <dgm:spPr/>
      <dgm:t>
        <a:bodyPr/>
        <a:lstStyle/>
        <a:p>
          <a:r>
            <a:rPr lang="en-US" dirty="0"/>
            <a:t>Packing</a:t>
          </a:r>
        </a:p>
      </dgm:t>
    </dgm:pt>
    <dgm:pt modelId="{50947DE7-0444-4E89-BCA1-F099A17EC512}" type="parTrans" cxnId="{6DBA1EBB-26ED-4DCA-9105-233F33F24712}">
      <dgm:prSet/>
      <dgm:spPr/>
      <dgm:t>
        <a:bodyPr/>
        <a:lstStyle/>
        <a:p>
          <a:endParaRPr lang="en-US"/>
        </a:p>
      </dgm:t>
    </dgm:pt>
    <dgm:pt modelId="{344EEDE5-55C2-4BE4-AFB7-18B89EF9D15E}" type="sibTrans" cxnId="{6DBA1EBB-26ED-4DCA-9105-233F33F24712}">
      <dgm:prSet/>
      <dgm:spPr/>
      <dgm:t>
        <a:bodyPr/>
        <a:lstStyle/>
        <a:p>
          <a:endParaRPr lang="en-US"/>
        </a:p>
      </dgm:t>
    </dgm:pt>
    <dgm:pt modelId="{FAAE816B-96E3-48BA-90B9-7445D201B649}" type="pres">
      <dgm:prSet presAssocID="{E88CE84E-7DF8-4543-92EC-2CF6AF285FE4}" presName="diagram" presStyleCnt="0">
        <dgm:presLayoutVars>
          <dgm:dir/>
          <dgm:resizeHandles val="exact"/>
        </dgm:presLayoutVars>
      </dgm:prSet>
      <dgm:spPr/>
    </dgm:pt>
    <dgm:pt modelId="{D778FC31-3F5F-47C9-B9A3-1394431667DE}" type="pres">
      <dgm:prSet presAssocID="{1A3F0DD1-215F-478E-836A-09ECC5ABA116}" presName="node" presStyleLbl="node1" presStyleIdx="0" presStyleCnt="8">
        <dgm:presLayoutVars>
          <dgm:bulletEnabled val="1"/>
        </dgm:presLayoutVars>
      </dgm:prSet>
      <dgm:spPr/>
    </dgm:pt>
    <dgm:pt modelId="{B7F17AEC-A56A-4AA7-8091-3D72F7AC5169}" type="pres">
      <dgm:prSet presAssocID="{58F7B00E-5FFC-4C39-AB1D-5A2D35B6F241}" presName="sibTrans" presStyleLbl="sibTrans2D1" presStyleIdx="0" presStyleCnt="7"/>
      <dgm:spPr/>
    </dgm:pt>
    <dgm:pt modelId="{51BF1064-CF7D-4900-A39A-51D09A01045E}" type="pres">
      <dgm:prSet presAssocID="{58F7B00E-5FFC-4C39-AB1D-5A2D35B6F241}" presName="connectorText" presStyleLbl="sibTrans2D1" presStyleIdx="0" presStyleCnt="7"/>
      <dgm:spPr/>
    </dgm:pt>
    <dgm:pt modelId="{B7967C8D-ECE7-4975-B554-CD47330230AB}" type="pres">
      <dgm:prSet presAssocID="{B4A0228D-3A4F-4C8C-BE3E-A0183E278066}" presName="node" presStyleLbl="node1" presStyleIdx="1" presStyleCnt="8">
        <dgm:presLayoutVars>
          <dgm:bulletEnabled val="1"/>
        </dgm:presLayoutVars>
      </dgm:prSet>
      <dgm:spPr/>
    </dgm:pt>
    <dgm:pt modelId="{FC570BD1-2076-482A-9C86-15BA960D3E8C}" type="pres">
      <dgm:prSet presAssocID="{B5C472FA-06CD-428D-B0B6-E040D77C6547}" presName="sibTrans" presStyleLbl="sibTrans2D1" presStyleIdx="1" presStyleCnt="7"/>
      <dgm:spPr/>
    </dgm:pt>
    <dgm:pt modelId="{41ACE029-12C0-43F2-9239-89814142875F}" type="pres">
      <dgm:prSet presAssocID="{B5C472FA-06CD-428D-B0B6-E040D77C6547}" presName="connectorText" presStyleLbl="sibTrans2D1" presStyleIdx="1" presStyleCnt="7"/>
      <dgm:spPr/>
    </dgm:pt>
    <dgm:pt modelId="{604CC464-6CAF-46AE-B66A-B8A0639733FC}" type="pres">
      <dgm:prSet presAssocID="{56594C24-A1CC-44F3-A0BE-D3731569103F}" presName="node" presStyleLbl="node1" presStyleIdx="2" presStyleCnt="8">
        <dgm:presLayoutVars>
          <dgm:bulletEnabled val="1"/>
        </dgm:presLayoutVars>
      </dgm:prSet>
      <dgm:spPr/>
    </dgm:pt>
    <dgm:pt modelId="{39BB2DA4-D2E7-493F-BD12-4138386F98F1}" type="pres">
      <dgm:prSet presAssocID="{6E1EF32B-E366-4A24-AFEF-346085AB7811}" presName="sibTrans" presStyleLbl="sibTrans2D1" presStyleIdx="2" presStyleCnt="7"/>
      <dgm:spPr/>
    </dgm:pt>
    <dgm:pt modelId="{C79C14B6-78E9-4279-AACA-E86E386B2391}" type="pres">
      <dgm:prSet presAssocID="{6E1EF32B-E366-4A24-AFEF-346085AB7811}" presName="connectorText" presStyleLbl="sibTrans2D1" presStyleIdx="2" presStyleCnt="7"/>
      <dgm:spPr/>
    </dgm:pt>
    <dgm:pt modelId="{38872908-9A79-4058-BB0E-76DCE2FA30D0}" type="pres">
      <dgm:prSet presAssocID="{8C7BAFBF-442E-4907-BB8C-5EFD708391C2}" presName="node" presStyleLbl="node1" presStyleIdx="3" presStyleCnt="8">
        <dgm:presLayoutVars>
          <dgm:bulletEnabled val="1"/>
        </dgm:presLayoutVars>
      </dgm:prSet>
      <dgm:spPr/>
    </dgm:pt>
    <dgm:pt modelId="{45D106F9-8AFB-4FE1-8300-43FDF8AB5F62}" type="pres">
      <dgm:prSet presAssocID="{B1372FF2-735D-430D-BF00-BB80BE404DBD}" presName="sibTrans" presStyleLbl="sibTrans2D1" presStyleIdx="3" presStyleCnt="7"/>
      <dgm:spPr/>
    </dgm:pt>
    <dgm:pt modelId="{45D74295-CD22-4489-A161-82873DD723CA}" type="pres">
      <dgm:prSet presAssocID="{B1372FF2-735D-430D-BF00-BB80BE404DBD}" presName="connectorText" presStyleLbl="sibTrans2D1" presStyleIdx="3" presStyleCnt="7"/>
      <dgm:spPr/>
    </dgm:pt>
    <dgm:pt modelId="{8C0A83CB-CD0D-45EB-B3C9-6FBFDD025CD7}" type="pres">
      <dgm:prSet presAssocID="{DBE2EB92-E7F5-4488-B262-104875A659BF}" presName="node" presStyleLbl="node1" presStyleIdx="4" presStyleCnt="8">
        <dgm:presLayoutVars>
          <dgm:bulletEnabled val="1"/>
        </dgm:presLayoutVars>
      </dgm:prSet>
      <dgm:spPr/>
    </dgm:pt>
    <dgm:pt modelId="{E4C1BF0D-F056-4900-AD88-94B3547AFC52}" type="pres">
      <dgm:prSet presAssocID="{326A103D-46AF-45B5-9739-586F48903F70}" presName="sibTrans" presStyleLbl="sibTrans2D1" presStyleIdx="4" presStyleCnt="7"/>
      <dgm:spPr/>
    </dgm:pt>
    <dgm:pt modelId="{7B1C84B3-4352-4633-9CCF-B7C18DD2BD6B}" type="pres">
      <dgm:prSet presAssocID="{326A103D-46AF-45B5-9739-586F48903F70}" presName="connectorText" presStyleLbl="sibTrans2D1" presStyleIdx="4" presStyleCnt="7"/>
      <dgm:spPr/>
    </dgm:pt>
    <dgm:pt modelId="{BA784D8B-36BF-426E-BD31-295863E32631}" type="pres">
      <dgm:prSet presAssocID="{68F3E3AD-6F8C-4019-BEB4-3DB530B23A45}" presName="node" presStyleLbl="node1" presStyleIdx="5" presStyleCnt="8">
        <dgm:presLayoutVars>
          <dgm:bulletEnabled val="1"/>
        </dgm:presLayoutVars>
      </dgm:prSet>
      <dgm:spPr/>
    </dgm:pt>
    <dgm:pt modelId="{AC12DB06-54C3-4563-AE1B-BC0069EFD3C2}" type="pres">
      <dgm:prSet presAssocID="{62EB64BB-BE8A-46CC-9071-6851D25B4B43}" presName="sibTrans" presStyleLbl="sibTrans2D1" presStyleIdx="5" presStyleCnt="7"/>
      <dgm:spPr/>
    </dgm:pt>
    <dgm:pt modelId="{3E057005-5D44-424F-91E9-DD6D83787539}" type="pres">
      <dgm:prSet presAssocID="{62EB64BB-BE8A-46CC-9071-6851D25B4B43}" presName="connectorText" presStyleLbl="sibTrans2D1" presStyleIdx="5" presStyleCnt="7"/>
      <dgm:spPr/>
    </dgm:pt>
    <dgm:pt modelId="{F5CC7CDF-750E-457D-B62E-2776D8F2E19F}" type="pres">
      <dgm:prSet presAssocID="{F90CCE05-0E5A-4666-8D0F-94FA626A3CF6}" presName="node" presStyleLbl="node1" presStyleIdx="6" presStyleCnt="8">
        <dgm:presLayoutVars>
          <dgm:bulletEnabled val="1"/>
        </dgm:presLayoutVars>
      </dgm:prSet>
      <dgm:spPr/>
    </dgm:pt>
    <dgm:pt modelId="{3B352948-F1F3-4D36-B939-D60E0703D6EB}" type="pres">
      <dgm:prSet presAssocID="{7D78D9E0-8021-46E1-ADF3-34D5DADD69B2}" presName="sibTrans" presStyleLbl="sibTrans2D1" presStyleIdx="6" presStyleCnt="7"/>
      <dgm:spPr/>
    </dgm:pt>
    <dgm:pt modelId="{CFB54AE3-D54D-4F00-8951-25C032C330BE}" type="pres">
      <dgm:prSet presAssocID="{7D78D9E0-8021-46E1-ADF3-34D5DADD69B2}" presName="connectorText" presStyleLbl="sibTrans2D1" presStyleIdx="6" presStyleCnt="7"/>
      <dgm:spPr/>
    </dgm:pt>
    <dgm:pt modelId="{43C44ABE-FB03-455A-871B-E9795AE2D9BD}" type="pres">
      <dgm:prSet presAssocID="{F4865EE7-D913-44FA-A1E9-ECBFCCF3BD62}" presName="node" presStyleLbl="node1" presStyleIdx="7" presStyleCnt="8">
        <dgm:presLayoutVars>
          <dgm:bulletEnabled val="1"/>
        </dgm:presLayoutVars>
      </dgm:prSet>
      <dgm:spPr/>
    </dgm:pt>
  </dgm:ptLst>
  <dgm:cxnLst>
    <dgm:cxn modelId="{49C57C0F-1744-4C19-A912-7F7431CE1B18}" type="presOf" srcId="{326A103D-46AF-45B5-9739-586F48903F70}" destId="{7B1C84B3-4352-4633-9CCF-B7C18DD2BD6B}" srcOrd="1" destOrd="0" presId="urn:microsoft.com/office/officeart/2005/8/layout/process5"/>
    <dgm:cxn modelId="{E0AEBF0F-54C7-4C78-8BB1-43B88D0C764B}" type="presOf" srcId="{6E1EF32B-E366-4A24-AFEF-346085AB7811}" destId="{C79C14B6-78E9-4279-AACA-E86E386B2391}" srcOrd="1" destOrd="0" presId="urn:microsoft.com/office/officeart/2005/8/layout/process5"/>
    <dgm:cxn modelId="{FBC0AF18-0BC2-4626-A475-64CE04597300}" type="presOf" srcId="{E88CE84E-7DF8-4543-92EC-2CF6AF285FE4}" destId="{FAAE816B-96E3-48BA-90B9-7445D201B649}" srcOrd="0" destOrd="0" presId="urn:microsoft.com/office/officeart/2005/8/layout/process5"/>
    <dgm:cxn modelId="{FA67581E-7FD9-4CAE-8B74-D8700D6561E4}" type="presOf" srcId="{F4865EE7-D913-44FA-A1E9-ECBFCCF3BD62}" destId="{43C44ABE-FB03-455A-871B-E9795AE2D9BD}" srcOrd="0" destOrd="0" presId="urn:microsoft.com/office/officeart/2005/8/layout/process5"/>
    <dgm:cxn modelId="{7997982E-10F7-46D4-8B3A-EDCAF2D524D3}" type="presOf" srcId="{1A3F0DD1-215F-478E-836A-09ECC5ABA116}" destId="{D778FC31-3F5F-47C9-B9A3-1394431667DE}" srcOrd="0" destOrd="0" presId="urn:microsoft.com/office/officeart/2005/8/layout/process5"/>
    <dgm:cxn modelId="{F1288C37-CA6C-49C5-A3F2-B465D2F7C4BF}" srcId="{E88CE84E-7DF8-4543-92EC-2CF6AF285FE4}" destId="{1A3F0DD1-215F-478E-836A-09ECC5ABA116}" srcOrd="0" destOrd="0" parTransId="{C613CAAA-1517-4993-9363-513FD604B8D5}" sibTransId="{58F7B00E-5FFC-4C39-AB1D-5A2D35B6F241}"/>
    <dgm:cxn modelId="{1007833C-DF1E-49F3-BA23-23BAEB7B16F7}" srcId="{E88CE84E-7DF8-4543-92EC-2CF6AF285FE4}" destId="{DBE2EB92-E7F5-4488-B262-104875A659BF}" srcOrd="4" destOrd="0" parTransId="{5FA8BD74-8747-4F44-BCA5-DD55FE24F318}" sibTransId="{326A103D-46AF-45B5-9739-586F48903F70}"/>
    <dgm:cxn modelId="{8D634A63-D70C-45D3-BAD7-419882E0605B}" srcId="{E88CE84E-7DF8-4543-92EC-2CF6AF285FE4}" destId="{56594C24-A1CC-44F3-A0BE-D3731569103F}" srcOrd="2" destOrd="0" parTransId="{8A16B3B4-AEF5-4B56-9558-E0FB8428CF35}" sibTransId="{6E1EF32B-E366-4A24-AFEF-346085AB7811}"/>
    <dgm:cxn modelId="{308B5345-7289-44D2-B10B-E4A4C73259F9}" srcId="{E88CE84E-7DF8-4543-92EC-2CF6AF285FE4}" destId="{68F3E3AD-6F8C-4019-BEB4-3DB530B23A45}" srcOrd="5" destOrd="0" parTransId="{B136D2D3-82BC-4AAA-9AE6-D6C76E9BEA41}" sibTransId="{62EB64BB-BE8A-46CC-9071-6851D25B4B43}"/>
    <dgm:cxn modelId="{51194268-0C77-4030-A1F0-72BC6464DE6D}" type="presOf" srcId="{B4A0228D-3A4F-4C8C-BE3E-A0183E278066}" destId="{B7967C8D-ECE7-4975-B554-CD47330230AB}" srcOrd="0" destOrd="0" presId="urn:microsoft.com/office/officeart/2005/8/layout/process5"/>
    <dgm:cxn modelId="{82914D4A-2671-41B1-832C-ADDBBA336ED8}" srcId="{E88CE84E-7DF8-4543-92EC-2CF6AF285FE4}" destId="{8C7BAFBF-442E-4907-BB8C-5EFD708391C2}" srcOrd="3" destOrd="0" parTransId="{00234B3C-12FA-40E1-9E74-5E2834787DB4}" sibTransId="{B1372FF2-735D-430D-BF00-BB80BE404DBD}"/>
    <dgm:cxn modelId="{38FD0750-77D6-4073-B116-409B6031D260}" srcId="{E88CE84E-7DF8-4543-92EC-2CF6AF285FE4}" destId="{B4A0228D-3A4F-4C8C-BE3E-A0183E278066}" srcOrd="1" destOrd="0" parTransId="{0FF64201-BA35-4C74-8DE8-8DF68A050767}" sibTransId="{B5C472FA-06CD-428D-B0B6-E040D77C6547}"/>
    <dgm:cxn modelId="{A57E1C73-98B0-4BCB-AC80-C03FD910C896}" type="presOf" srcId="{B5C472FA-06CD-428D-B0B6-E040D77C6547}" destId="{41ACE029-12C0-43F2-9239-89814142875F}" srcOrd="1" destOrd="0" presId="urn:microsoft.com/office/officeart/2005/8/layout/process5"/>
    <dgm:cxn modelId="{7F673074-137D-4277-B373-3DABCD808651}" type="presOf" srcId="{8C7BAFBF-442E-4907-BB8C-5EFD708391C2}" destId="{38872908-9A79-4058-BB0E-76DCE2FA30D0}" srcOrd="0" destOrd="0" presId="urn:microsoft.com/office/officeart/2005/8/layout/process5"/>
    <dgm:cxn modelId="{98326C54-D2FB-47FA-833B-4CB6012978F1}" type="presOf" srcId="{326A103D-46AF-45B5-9739-586F48903F70}" destId="{E4C1BF0D-F056-4900-AD88-94B3547AFC52}" srcOrd="0" destOrd="0" presId="urn:microsoft.com/office/officeart/2005/8/layout/process5"/>
    <dgm:cxn modelId="{A4CBCB74-5819-4729-ABC5-F757FC9D6721}" type="presOf" srcId="{62EB64BB-BE8A-46CC-9071-6851D25B4B43}" destId="{3E057005-5D44-424F-91E9-DD6D83787539}" srcOrd="1" destOrd="0" presId="urn:microsoft.com/office/officeart/2005/8/layout/process5"/>
    <dgm:cxn modelId="{1F0F2678-335C-4600-A445-678BCCB57EA8}" type="presOf" srcId="{58F7B00E-5FFC-4C39-AB1D-5A2D35B6F241}" destId="{B7F17AEC-A56A-4AA7-8091-3D72F7AC5169}" srcOrd="0" destOrd="0" presId="urn:microsoft.com/office/officeart/2005/8/layout/process5"/>
    <dgm:cxn modelId="{D07A9180-15DA-4631-89F6-B0E90D294394}" type="presOf" srcId="{B5C472FA-06CD-428D-B0B6-E040D77C6547}" destId="{FC570BD1-2076-482A-9C86-15BA960D3E8C}" srcOrd="0" destOrd="0" presId="urn:microsoft.com/office/officeart/2005/8/layout/process5"/>
    <dgm:cxn modelId="{55B82291-3E9E-446B-920D-85AE319134BB}" type="presOf" srcId="{56594C24-A1CC-44F3-A0BE-D3731569103F}" destId="{604CC464-6CAF-46AE-B66A-B8A0639733FC}" srcOrd="0" destOrd="0" presId="urn:microsoft.com/office/officeart/2005/8/layout/process5"/>
    <dgm:cxn modelId="{C7AD5796-E1DE-48D4-AE3F-4C455E5C4033}" type="presOf" srcId="{6E1EF32B-E366-4A24-AFEF-346085AB7811}" destId="{39BB2DA4-D2E7-493F-BD12-4138386F98F1}" srcOrd="0" destOrd="0" presId="urn:microsoft.com/office/officeart/2005/8/layout/process5"/>
    <dgm:cxn modelId="{605FD09A-BF6C-4207-A3BE-8434B2B53B8E}" type="presOf" srcId="{68F3E3AD-6F8C-4019-BEB4-3DB530B23A45}" destId="{BA784D8B-36BF-426E-BD31-295863E32631}" srcOrd="0" destOrd="0" presId="urn:microsoft.com/office/officeart/2005/8/layout/process5"/>
    <dgm:cxn modelId="{4A4A05A2-BDB5-4CF7-9361-223D6EEB4D1E}" type="presOf" srcId="{62EB64BB-BE8A-46CC-9071-6851D25B4B43}" destId="{AC12DB06-54C3-4563-AE1B-BC0069EFD3C2}" srcOrd="0" destOrd="0" presId="urn:microsoft.com/office/officeart/2005/8/layout/process5"/>
    <dgm:cxn modelId="{A5E8A6A2-C862-46C2-A295-FB3A20D48F31}" type="presOf" srcId="{7D78D9E0-8021-46E1-ADF3-34D5DADD69B2}" destId="{CFB54AE3-D54D-4F00-8951-25C032C330BE}" srcOrd="1" destOrd="0" presId="urn:microsoft.com/office/officeart/2005/8/layout/process5"/>
    <dgm:cxn modelId="{6DBA1EBB-26ED-4DCA-9105-233F33F24712}" srcId="{E88CE84E-7DF8-4543-92EC-2CF6AF285FE4}" destId="{F4865EE7-D913-44FA-A1E9-ECBFCCF3BD62}" srcOrd="7" destOrd="0" parTransId="{50947DE7-0444-4E89-BCA1-F099A17EC512}" sibTransId="{344EEDE5-55C2-4BE4-AFB7-18B89EF9D15E}"/>
    <dgm:cxn modelId="{7F852FCA-827F-426E-A6B0-475E5BB8DCE5}" type="presOf" srcId="{B1372FF2-735D-430D-BF00-BB80BE404DBD}" destId="{45D74295-CD22-4489-A161-82873DD723CA}" srcOrd="1" destOrd="0" presId="urn:microsoft.com/office/officeart/2005/8/layout/process5"/>
    <dgm:cxn modelId="{722014DB-2909-4B0C-BAED-6C94885A1220}" type="presOf" srcId="{B1372FF2-735D-430D-BF00-BB80BE404DBD}" destId="{45D106F9-8AFB-4FE1-8300-43FDF8AB5F62}" srcOrd="0" destOrd="0" presId="urn:microsoft.com/office/officeart/2005/8/layout/process5"/>
    <dgm:cxn modelId="{8BBF22DE-8B65-4E9B-A3AC-38CB6172AC78}" srcId="{E88CE84E-7DF8-4543-92EC-2CF6AF285FE4}" destId="{F90CCE05-0E5A-4666-8D0F-94FA626A3CF6}" srcOrd="6" destOrd="0" parTransId="{ED904E68-02CA-444A-A340-C11F95839C03}" sibTransId="{7D78D9E0-8021-46E1-ADF3-34D5DADD69B2}"/>
    <dgm:cxn modelId="{2E321BE0-FDCB-4043-AB5D-212DDE689EC6}" type="presOf" srcId="{DBE2EB92-E7F5-4488-B262-104875A659BF}" destId="{8C0A83CB-CD0D-45EB-B3C9-6FBFDD025CD7}" srcOrd="0" destOrd="0" presId="urn:microsoft.com/office/officeart/2005/8/layout/process5"/>
    <dgm:cxn modelId="{44ADA7EC-C20A-4B78-B2CE-DF5901E39EDC}" type="presOf" srcId="{7D78D9E0-8021-46E1-ADF3-34D5DADD69B2}" destId="{3B352948-F1F3-4D36-B939-D60E0703D6EB}" srcOrd="0" destOrd="0" presId="urn:microsoft.com/office/officeart/2005/8/layout/process5"/>
    <dgm:cxn modelId="{D7E683F7-B883-4A4D-8F93-9987F9E12C2E}" type="presOf" srcId="{58F7B00E-5FFC-4C39-AB1D-5A2D35B6F241}" destId="{51BF1064-CF7D-4900-A39A-51D09A01045E}" srcOrd="1" destOrd="0" presId="urn:microsoft.com/office/officeart/2005/8/layout/process5"/>
    <dgm:cxn modelId="{E2C8D6FA-8B5B-4DAF-9DB7-9574B8948690}" type="presOf" srcId="{F90CCE05-0E5A-4666-8D0F-94FA626A3CF6}" destId="{F5CC7CDF-750E-457D-B62E-2776D8F2E19F}" srcOrd="0" destOrd="0" presId="urn:microsoft.com/office/officeart/2005/8/layout/process5"/>
    <dgm:cxn modelId="{EBB652A8-AA57-4B2C-AF50-666FA302BFBC}" type="presParOf" srcId="{FAAE816B-96E3-48BA-90B9-7445D201B649}" destId="{D778FC31-3F5F-47C9-B9A3-1394431667DE}" srcOrd="0" destOrd="0" presId="urn:microsoft.com/office/officeart/2005/8/layout/process5"/>
    <dgm:cxn modelId="{33E5DE54-3BD6-476F-8E44-7F60397FD92C}" type="presParOf" srcId="{FAAE816B-96E3-48BA-90B9-7445D201B649}" destId="{B7F17AEC-A56A-4AA7-8091-3D72F7AC5169}" srcOrd="1" destOrd="0" presId="urn:microsoft.com/office/officeart/2005/8/layout/process5"/>
    <dgm:cxn modelId="{A415A41D-2BCB-432B-9EE8-D4BA2DBD5EEB}" type="presParOf" srcId="{B7F17AEC-A56A-4AA7-8091-3D72F7AC5169}" destId="{51BF1064-CF7D-4900-A39A-51D09A01045E}" srcOrd="0" destOrd="0" presId="urn:microsoft.com/office/officeart/2005/8/layout/process5"/>
    <dgm:cxn modelId="{A1B72F67-D076-4115-8ABD-27D1E4633B55}" type="presParOf" srcId="{FAAE816B-96E3-48BA-90B9-7445D201B649}" destId="{B7967C8D-ECE7-4975-B554-CD47330230AB}" srcOrd="2" destOrd="0" presId="urn:microsoft.com/office/officeart/2005/8/layout/process5"/>
    <dgm:cxn modelId="{0E25CF58-30ED-4011-914B-DDB2EC1DE550}" type="presParOf" srcId="{FAAE816B-96E3-48BA-90B9-7445D201B649}" destId="{FC570BD1-2076-482A-9C86-15BA960D3E8C}" srcOrd="3" destOrd="0" presId="urn:microsoft.com/office/officeart/2005/8/layout/process5"/>
    <dgm:cxn modelId="{109AFA28-626C-4873-B6B9-760F9907278A}" type="presParOf" srcId="{FC570BD1-2076-482A-9C86-15BA960D3E8C}" destId="{41ACE029-12C0-43F2-9239-89814142875F}" srcOrd="0" destOrd="0" presId="urn:microsoft.com/office/officeart/2005/8/layout/process5"/>
    <dgm:cxn modelId="{0579C977-DF57-42D9-8760-F5171DCE4F99}" type="presParOf" srcId="{FAAE816B-96E3-48BA-90B9-7445D201B649}" destId="{604CC464-6CAF-46AE-B66A-B8A0639733FC}" srcOrd="4" destOrd="0" presId="urn:microsoft.com/office/officeart/2005/8/layout/process5"/>
    <dgm:cxn modelId="{A8EC368F-25AD-48BD-B92B-3EEBA44C8265}" type="presParOf" srcId="{FAAE816B-96E3-48BA-90B9-7445D201B649}" destId="{39BB2DA4-D2E7-493F-BD12-4138386F98F1}" srcOrd="5" destOrd="0" presId="urn:microsoft.com/office/officeart/2005/8/layout/process5"/>
    <dgm:cxn modelId="{755ADDC1-C9BB-49F3-9267-9D8184C5D0D4}" type="presParOf" srcId="{39BB2DA4-D2E7-493F-BD12-4138386F98F1}" destId="{C79C14B6-78E9-4279-AACA-E86E386B2391}" srcOrd="0" destOrd="0" presId="urn:microsoft.com/office/officeart/2005/8/layout/process5"/>
    <dgm:cxn modelId="{7D3C211F-713D-4DD9-A5A3-45FB0FBB18BC}" type="presParOf" srcId="{FAAE816B-96E3-48BA-90B9-7445D201B649}" destId="{38872908-9A79-4058-BB0E-76DCE2FA30D0}" srcOrd="6" destOrd="0" presId="urn:microsoft.com/office/officeart/2005/8/layout/process5"/>
    <dgm:cxn modelId="{8DBD7704-50FF-4D64-B76D-B047F0C9EE32}" type="presParOf" srcId="{FAAE816B-96E3-48BA-90B9-7445D201B649}" destId="{45D106F9-8AFB-4FE1-8300-43FDF8AB5F62}" srcOrd="7" destOrd="0" presId="urn:microsoft.com/office/officeart/2005/8/layout/process5"/>
    <dgm:cxn modelId="{B5FB4FC5-1238-438D-9FA4-B407F7921CA1}" type="presParOf" srcId="{45D106F9-8AFB-4FE1-8300-43FDF8AB5F62}" destId="{45D74295-CD22-4489-A161-82873DD723CA}" srcOrd="0" destOrd="0" presId="urn:microsoft.com/office/officeart/2005/8/layout/process5"/>
    <dgm:cxn modelId="{B6A92F90-BD38-4584-A9B7-BB5D075BE4F1}" type="presParOf" srcId="{FAAE816B-96E3-48BA-90B9-7445D201B649}" destId="{8C0A83CB-CD0D-45EB-B3C9-6FBFDD025CD7}" srcOrd="8" destOrd="0" presId="urn:microsoft.com/office/officeart/2005/8/layout/process5"/>
    <dgm:cxn modelId="{70889FE1-59C7-419A-BB3E-37EE91F39034}" type="presParOf" srcId="{FAAE816B-96E3-48BA-90B9-7445D201B649}" destId="{E4C1BF0D-F056-4900-AD88-94B3547AFC52}" srcOrd="9" destOrd="0" presId="urn:microsoft.com/office/officeart/2005/8/layout/process5"/>
    <dgm:cxn modelId="{4A6A8960-6D70-49FC-B87E-4E07B7A21216}" type="presParOf" srcId="{E4C1BF0D-F056-4900-AD88-94B3547AFC52}" destId="{7B1C84B3-4352-4633-9CCF-B7C18DD2BD6B}" srcOrd="0" destOrd="0" presId="urn:microsoft.com/office/officeart/2005/8/layout/process5"/>
    <dgm:cxn modelId="{C05BF93F-F3DD-4B30-BE15-CDB5858DB5BD}" type="presParOf" srcId="{FAAE816B-96E3-48BA-90B9-7445D201B649}" destId="{BA784D8B-36BF-426E-BD31-295863E32631}" srcOrd="10" destOrd="0" presId="urn:microsoft.com/office/officeart/2005/8/layout/process5"/>
    <dgm:cxn modelId="{804306C7-87A8-43A5-BBDE-52BFDE8B2593}" type="presParOf" srcId="{FAAE816B-96E3-48BA-90B9-7445D201B649}" destId="{AC12DB06-54C3-4563-AE1B-BC0069EFD3C2}" srcOrd="11" destOrd="0" presId="urn:microsoft.com/office/officeart/2005/8/layout/process5"/>
    <dgm:cxn modelId="{47E725E3-BD93-4AE6-9804-297B43F49B6B}" type="presParOf" srcId="{AC12DB06-54C3-4563-AE1B-BC0069EFD3C2}" destId="{3E057005-5D44-424F-91E9-DD6D83787539}" srcOrd="0" destOrd="0" presId="urn:microsoft.com/office/officeart/2005/8/layout/process5"/>
    <dgm:cxn modelId="{A232EB3B-C7B1-4E6D-8D5D-9AAE217EC6BD}" type="presParOf" srcId="{FAAE816B-96E3-48BA-90B9-7445D201B649}" destId="{F5CC7CDF-750E-457D-B62E-2776D8F2E19F}" srcOrd="12" destOrd="0" presId="urn:microsoft.com/office/officeart/2005/8/layout/process5"/>
    <dgm:cxn modelId="{5374C009-DEBB-4D42-A8A9-C5AF632C5D07}" type="presParOf" srcId="{FAAE816B-96E3-48BA-90B9-7445D201B649}" destId="{3B352948-F1F3-4D36-B939-D60E0703D6EB}" srcOrd="13" destOrd="0" presId="urn:microsoft.com/office/officeart/2005/8/layout/process5"/>
    <dgm:cxn modelId="{F52A5E54-4F07-4B12-9BC6-845EBE38BC61}" type="presParOf" srcId="{3B352948-F1F3-4D36-B939-D60E0703D6EB}" destId="{CFB54AE3-D54D-4F00-8951-25C032C330BE}" srcOrd="0" destOrd="0" presId="urn:microsoft.com/office/officeart/2005/8/layout/process5"/>
    <dgm:cxn modelId="{63B4A326-DA6A-4ACC-A839-4A9945EEF490}" type="presParOf" srcId="{FAAE816B-96E3-48BA-90B9-7445D201B649}" destId="{43C44ABE-FB03-455A-871B-E9795AE2D9BD}" srcOrd="14" destOrd="0" presId="urn:microsoft.com/office/officeart/2005/8/layout/process5"/>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7A223F6D-81FD-41A2-B2E1-579117C20EE8}" type="doc">
      <dgm:prSet loTypeId="urn:microsoft.com/office/officeart/2005/8/layout/process5" loCatId="process" qsTypeId="urn:microsoft.com/office/officeart/2005/8/quickstyle/simple1" qsCatId="simple" csTypeId="urn:microsoft.com/office/officeart/2005/8/colors/accent2_1" csCatId="accent2" phldr="1"/>
      <dgm:spPr/>
      <dgm:t>
        <a:bodyPr/>
        <a:lstStyle/>
        <a:p>
          <a:endParaRPr lang="en-US"/>
        </a:p>
      </dgm:t>
    </dgm:pt>
    <dgm:pt modelId="{9BCE8557-797F-4C9D-BC33-93EC87745DC6}">
      <dgm:prSet phldrT="[Text]"/>
      <dgm:spPr/>
      <dgm:t>
        <a:bodyPr/>
        <a:lstStyle/>
        <a:p>
          <a:r>
            <a:rPr lang="en-US" dirty="0"/>
            <a:t>Spreading</a:t>
          </a:r>
        </a:p>
      </dgm:t>
    </dgm:pt>
    <dgm:pt modelId="{F32476DB-F1FC-47CD-B04D-2619B60A1A93}" type="parTrans" cxnId="{7D8C77D9-F269-4C47-9E1B-36E557ABAA43}">
      <dgm:prSet/>
      <dgm:spPr/>
      <dgm:t>
        <a:bodyPr/>
        <a:lstStyle/>
        <a:p>
          <a:endParaRPr lang="en-US"/>
        </a:p>
      </dgm:t>
    </dgm:pt>
    <dgm:pt modelId="{136524B0-A5C5-47FD-AE0A-9438FED0A7C0}" type="sibTrans" cxnId="{7D8C77D9-F269-4C47-9E1B-36E557ABAA43}">
      <dgm:prSet/>
      <dgm:spPr/>
      <dgm:t>
        <a:bodyPr/>
        <a:lstStyle/>
        <a:p>
          <a:endParaRPr lang="en-US"/>
        </a:p>
      </dgm:t>
    </dgm:pt>
    <dgm:pt modelId="{508E3C00-4B8B-41B0-A339-313082D31433}">
      <dgm:prSet phldrT="[Text]"/>
      <dgm:spPr/>
      <dgm:t>
        <a:bodyPr/>
        <a:lstStyle/>
        <a:p>
          <a:r>
            <a:rPr lang="en-US" dirty="0"/>
            <a:t>Cutting</a:t>
          </a:r>
        </a:p>
      </dgm:t>
    </dgm:pt>
    <dgm:pt modelId="{4027E2AA-A42D-4C9B-A86D-E12991C545BD}" type="parTrans" cxnId="{D2ED76CC-AE93-4C9D-871A-94A691F55E48}">
      <dgm:prSet/>
      <dgm:spPr/>
      <dgm:t>
        <a:bodyPr/>
        <a:lstStyle/>
        <a:p>
          <a:endParaRPr lang="en-US"/>
        </a:p>
      </dgm:t>
    </dgm:pt>
    <dgm:pt modelId="{467A0564-B4D5-4839-B241-465645075A68}" type="sibTrans" cxnId="{D2ED76CC-AE93-4C9D-871A-94A691F55E48}">
      <dgm:prSet/>
      <dgm:spPr/>
      <dgm:t>
        <a:bodyPr/>
        <a:lstStyle/>
        <a:p>
          <a:endParaRPr lang="en-US"/>
        </a:p>
      </dgm:t>
    </dgm:pt>
    <dgm:pt modelId="{F5134F67-1258-46E3-B33D-144CB144B069}" type="pres">
      <dgm:prSet presAssocID="{7A223F6D-81FD-41A2-B2E1-579117C20EE8}" presName="diagram" presStyleCnt="0">
        <dgm:presLayoutVars>
          <dgm:dir/>
          <dgm:resizeHandles val="exact"/>
        </dgm:presLayoutVars>
      </dgm:prSet>
      <dgm:spPr/>
    </dgm:pt>
    <dgm:pt modelId="{DDA261DC-E31C-4592-846F-6E9FA7BC67F5}" type="pres">
      <dgm:prSet presAssocID="{9BCE8557-797F-4C9D-BC33-93EC87745DC6}" presName="node" presStyleLbl="node1" presStyleIdx="0" presStyleCnt="2" custScaleX="139095">
        <dgm:presLayoutVars>
          <dgm:bulletEnabled val="1"/>
        </dgm:presLayoutVars>
      </dgm:prSet>
      <dgm:spPr/>
    </dgm:pt>
    <dgm:pt modelId="{6F10A4DB-FD19-4C05-A0F7-B1CC281D4AED}" type="pres">
      <dgm:prSet presAssocID="{136524B0-A5C5-47FD-AE0A-9438FED0A7C0}" presName="sibTrans" presStyleLbl="sibTrans2D1" presStyleIdx="0" presStyleCnt="1" custScaleX="139095"/>
      <dgm:spPr/>
    </dgm:pt>
    <dgm:pt modelId="{A2FB5C6D-A234-42EE-ACF6-AB99B6F47448}" type="pres">
      <dgm:prSet presAssocID="{136524B0-A5C5-47FD-AE0A-9438FED0A7C0}" presName="connectorText" presStyleLbl="sibTrans2D1" presStyleIdx="0" presStyleCnt="1"/>
      <dgm:spPr/>
    </dgm:pt>
    <dgm:pt modelId="{2318811B-1911-4902-92EB-BE124BF728A7}" type="pres">
      <dgm:prSet presAssocID="{508E3C00-4B8B-41B0-A339-313082D31433}" presName="node" presStyleLbl="node1" presStyleIdx="1" presStyleCnt="2" custScaleX="139095">
        <dgm:presLayoutVars>
          <dgm:bulletEnabled val="1"/>
        </dgm:presLayoutVars>
      </dgm:prSet>
      <dgm:spPr/>
    </dgm:pt>
  </dgm:ptLst>
  <dgm:cxnLst>
    <dgm:cxn modelId="{9F934250-D296-4AB6-B66C-712C2EA5AFF2}" type="presOf" srcId="{9BCE8557-797F-4C9D-BC33-93EC87745DC6}" destId="{DDA261DC-E31C-4592-846F-6E9FA7BC67F5}" srcOrd="0" destOrd="0" presId="urn:microsoft.com/office/officeart/2005/8/layout/process5"/>
    <dgm:cxn modelId="{9A447678-9DF2-4C7B-BBD4-FCE6E1E68B59}" type="presOf" srcId="{136524B0-A5C5-47FD-AE0A-9438FED0A7C0}" destId="{6F10A4DB-FD19-4C05-A0F7-B1CC281D4AED}" srcOrd="0" destOrd="0" presId="urn:microsoft.com/office/officeart/2005/8/layout/process5"/>
    <dgm:cxn modelId="{993559AE-2A55-4C60-BA78-1C6984730703}" type="presOf" srcId="{7A223F6D-81FD-41A2-B2E1-579117C20EE8}" destId="{F5134F67-1258-46E3-B33D-144CB144B069}" srcOrd="0" destOrd="0" presId="urn:microsoft.com/office/officeart/2005/8/layout/process5"/>
    <dgm:cxn modelId="{D2ED76CC-AE93-4C9D-871A-94A691F55E48}" srcId="{7A223F6D-81FD-41A2-B2E1-579117C20EE8}" destId="{508E3C00-4B8B-41B0-A339-313082D31433}" srcOrd="1" destOrd="0" parTransId="{4027E2AA-A42D-4C9B-A86D-E12991C545BD}" sibTransId="{467A0564-B4D5-4839-B241-465645075A68}"/>
    <dgm:cxn modelId="{7D8C77D9-F269-4C47-9E1B-36E557ABAA43}" srcId="{7A223F6D-81FD-41A2-B2E1-579117C20EE8}" destId="{9BCE8557-797F-4C9D-BC33-93EC87745DC6}" srcOrd="0" destOrd="0" parTransId="{F32476DB-F1FC-47CD-B04D-2619B60A1A93}" sibTransId="{136524B0-A5C5-47FD-AE0A-9438FED0A7C0}"/>
    <dgm:cxn modelId="{BAB18EE8-97D4-479C-96A5-561A36D016C5}" type="presOf" srcId="{508E3C00-4B8B-41B0-A339-313082D31433}" destId="{2318811B-1911-4902-92EB-BE124BF728A7}" srcOrd="0" destOrd="0" presId="urn:microsoft.com/office/officeart/2005/8/layout/process5"/>
    <dgm:cxn modelId="{D90ADCFE-2B9A-40C9-8AB3-9514452AC7E3}" type="presOf" srcId="{136524B0-A5C5-47FD-AE0A-9438FED0A7C0}" destId="{A2FB5C6D-A234-42EE-ACF6-AB99B6F47448}" srcOrd="1" destOrd="0" presId="urn:microsoft.com/office/officeart/2005/8/layout/process5"/>
    <dgm:cxn modelId="{61F85897-5C0C-48AD-9DEE-DB00777A5B02}" type="presParOf" srcId="{F5134F67-1258-46E3-B33D-144CB144B069}" destId="{DDA261DC-E31C-4592-846F-6E9FA7BC67F5}" srcOrd="0" destOrd="0" presId="urn:microsoft.com/office/officeart/2005/8/layout/process5"/>
    <dgm:cxn modelId="{86EE7AF9-AD37-41D6-AC3C-4ED9B7FEA189}" type="presParOf" srcId="{F5134F67-1258-46E3-B33D-144CB144B069}" destId="{6F10A4DB-FD19-4C05-A0F7-B1CC281D4AED}" srcOrd="1" destOrd="0" presId="urn:microsoft.com/office/officeart/2005/8/layout/process5"/>
    <dgm:cxn modelId="{2B57DE40-F9D3-4C9F-8947-58AFA30DE9C8}" type="presParOf" srcId="{6F10A4DB-FD19-4C05-A0F7-B1CC281D4AED}" destId="{A2FB5C6D-A234-42EE-ACF6-AB99B6F47448}" srcOrd="0" destOrd="0" presId="urn:microsoft.com/office/officeart/2005/8/layout/process5"/>
    <dgm:cxn modelId="{57C83BD2-8AE9-4520-A41C-57C61A4393B5}" type="presParOf" srcId="{F5134F67-1258-46E3-B33D-144CB144B069}" destId="{2318811B-1911-4902-92EB-BE124BF728A7}" srcOrd="2" destOrd="0" presId="urn:microsoft.com/office/officeart/2005/8/layout/process5"/>
  </dgm:cxnLst>
  <dgm:bg>
    <a:noFill/>
  </dgm:bg>
  <dgm:whole/>
  <dgm:extLst>
    <a:ext uri="http://schemas.microsoft.com/office/drawing/2008/diagram">
      <dsp:dataModelExt xmlns:dsp="http://schemas.microsoft.com/office/drawing/2008/diagram" relId="rId21"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7A223F6D-81FD-41A2-B2E1-579117C20EE8}" type="doc">
      <dgm:prSet loTypeId="urn:microsoft.com/office/officeart/2005/8/layout/process5" loCatId="process" qsTypeId="urn:microsoft.com/office/officeart/2005/8/quickstyle/simple1" qsCatId="simple" csTypeId="urn:microsoft.com/office/officeart/2005/8/colors/accent2_1" csCatId="accent2" phldr="1"/>
      <dgm:spPr/>
      <dgm:t>
        <a:bodyPr/>
        <a:lstStyle/>
        <a:p>
          <a:endParaRPr lang="en-US"/>
        </a:p>
      </dgm:t>
    </dgm:pt>
    <dgm:pt modelId="{9BCE8557-797F-4C9D-BC33-93EC87745DC6}">
      <dgm:prSet phldrT="[Text]"/>
      <dgm:spPr/>
      <dgm:t>
        <a:bodyPr/>
        <a:lstStyle/>
        <a:p>
          <a:r>
            <a:rPr lang="en-US" dirty="0"/>
            <a:t>Design</a:t>
          </a:r>
        </a:p>
      </dgm:t>
    </dgm:pt>
    <dgm:pt modelId="{F32476DB-F1FC-47CD-B04D-2619B60A1A93}" type="parTrans" cxnId="{7D8C77D9-F269-4C47-9E1B-36E557ABAA43}">
      <dgm:prSet/>
      <dgm:spPr/>
      <dgm:t>
        <a:bodyPr/>
        <a:lstStyle/>
        <a:p>
          <a:endParaRPr lang="en-US"/>
        </a:p>
      </dgm:t>
    </dgm:pt>
    <dgm:pt modelId="{136524B0-A5C5-47FD-AE0A-9438FED0A7C0}" type="sibTrans" cxnId="{7D8C77D9-F269-4C47-9E1B-36E557ABAA43}">
      <dgm:prSet/>
      <dgm:spPr/>
      <dgm:t>
        <a:bodyPr/>
        <a:lstStyle/>
        <a:p>
          <a:endParaRPr lang="en-US"/>
        </a:p>
      </dgm:t>
    </dgm:pt>
    <dgm:pt modelId="{D2053BFA-49A9-4B2F-BBD9-007A57E23D51}">
      <dgm:prSet phldrT="[Text]"/>
      <dgm:spPr/>
      <dgm:t>
        <a:bodyPr/>
        <a:lstStyle/>
        <a:p>
          <a:r>
            <a:rPr lang="en-US" dirty="0"/>
            <a:t>Pattern construction</a:t>
          </a:r>
        </a:p>
      </dgm:t>
    </dgm:pt>
    <dgm:pt modelId="{57F0FBD2-55A6-455A-9C09-C3F2392C0326}" type="parTrans" cxnId="{408326CE-616E-48DB-8561-92B4E67B2C83}">
      <dgm:prSet/>
      <dgm:spPr/>
      <dgm:t>
        <a:bodyPr/>
        <a:lstStyle/>
        <a:p>
          <a:endParaRPr lang="en-US"/>
        </a:p>
      </dgm:t>
    </dgm:pt>
    <dgm:pt modelId="{C7BDA6FB-A06F-44CD-9A67-6A7D934727AD}" type="sibTrans" cxnId="{408326CE-616E-48DB-8561-92B4E67B2C83}">
      <dgm:prSet/>
      <dgm:spPr/>
      <dgm:t>
        <a:bodyPr/>
        <a:lstStyle/>
        <a:p>
          <a:endParaRPr lang="en-US"/>
        </a:p>
      </dgm:t>
    </dgm:pt>
    <dgm:pt modelId="{215752CA-F3C0-4E2C-8551-E2B27D9C3DFE}">
      <dgm:prSet phldrT="[Text]"/>
      <dgm:spPr/>
      <dgm:t>
        <a:bodyPr/>
        <a:lstStyle/>
        <a:p>
          <a:r>
            <a:rPr lang="en-US" dirty="0"/>
            <a:t>Preparation for cutting</a:t>
          </a:r>
        </a:p>
      </dgm:t>
    </dgm:pt>
    <dgm:pt modelId="{D0B53A34-3F58-44D8-AC09-9DDCFAE762DD}" type="parTrans" cxnId="{D6665C3C-8D76-447D-9F09-E74FE10CF235}">
      <dgm:prSet/>
      <dgm:spPr/>
      <dgm:t>
        <a:bodyPr/>
        <a:lstStyle/>
        <a:p>
          <a:endParaRPr lang="en-US"/>
        </a:p>
      </dgm:t>
    </dgm:pt>
    <dgm:pt modelId="{B9E16FDC-263F-41AB-B2B6-C8C2658685E2}" type="sibTrans" cxnId="{D6665C3C-8D76-447D-9F09-E74FE10CF235}">
      <dgm:prSet/>
      <dgm:spPr/>
      <dgm:t>
        <a:bodyPr/>
        <a:lstStyle/>
        <a:p>
          <a:endParaRPr lang="en-US"/>
        </a:p>
      </dgm:t>
    </dgm:pt>
    <dgm:pt modelId="{F5134F67-1258-46E3-B33D-144CB144B069}" type="pres">
      <dgm:prSet presAssocID="{7A223F6D-81FD-41A2-B2E1-579117C20EE8}" presName="diagram" presStyleCnt="0">
        <dgm:presLayoutVars>
          <dgm:dir/>
          <dgm:resizeHandles val="exact"/>
        </dgm:presLayoutVars>
      </dgm:prSet>
      <dgm:spPr/>
    </dgm:pt>
    <dgm:pt modelId="{DDA261DC-E31C-4592-846F-6E9FA7BC67F5}" type="pres">
      <dgm:prSet presAssocID="{9BCE8557-797F-4C9D-BC33-93EC87745DC6}" presName="node" presStyleLbl="node1" presStyleIdx="0" presStyleCnt="3" custScaleX="150517" custScaleY="128741">
        <dgm:presLayoutVars>
          <dgm:bulletEnabled val="1"/>
        </dgm:presLayoutVars>
      </dgm:prSet>
      <dgm:spPr/>
    </dgm:pt>
    <dgm:pt modelId="{36901838-67B2-4708-B522-F29BB14C2494}" type="pres">
      <dgm:prSet presAssocID="{136524B0-A5C5-47FD-AE0A-9438FED0A7C0}" presName="sibTrans" presStyleLbl="sibTrans2D1" presStyleIdx="0" presStyleCnt="2" custScaleX="150517"/>
      <dgm:spPr/>
    </dgm:pt>
    <dgm:pt modelId="{5112356F-592B-4A98-A836-25CC37632877}" type="pres">
      <dgm:prSet presAssocID="{136524B0-A5C5-47FD-AE0A-9438FED0A7C0}" presName="connectorText" presStyleLbl="sibTrans2D1" presStyleIdx="0" presStyleCnt="2"/>
      <dgm:spPr/>
    </dgm:pt>
    <dgm:pt modelId="{1732852E-7A13-4E55-8031-A505CD0DAD2F}" type="pres">
      <dgm:prSet presAssocID="{D2053BFA-49A9-4B2F-BBD9-007A57E23D51}" presName="node" presStyleLbl="node1" presStyleIdx="1" presStyleCnt="3" custScaleX="150517" custScaleY="128741">
        <dgm:presLayoutVars>
          <dgm:bulletEnabled val="1"/>
        </dgm:presLayoutVars>
      </dgm:prSet>
      <dgm:spPr/>
    </dgm:pt>
    <dgm:pt modelId="{935518C2-97B8-49A5-9290-7BE87785D3EF}" type="pres">
      <dgm:prSet presAssocID="{C7BDA6FB-A06F-44CD-9A67-6A7D934727AD}" presName="sibTrans" presStyleLbl="sibTrans2D1" presStyleIdx="1" presStyleCnt="2" custScaleX="150517"/>
      <dgm:spPr/>
    </dgm:pt>
    <dgm:pt modelId="{F92EE68B-3687-428E-A336-432539ABBF31}" type="pres">
      <dgm:prSet presAssocID="{C7BDA6FB-A06F-44CD-9A67-6A7D934727AD}" presName="connectorText" presStyleLbl="sibTrans2D1" presStyleIdx="1" presStyleCnt="2"/>
      <dgm:spPr/>
    </dgm:pt>
    <dgm:pt modelId="{F4293AE6-AF80-4F25-997F-8A85DE815482}" type="pres">
      <dgm:prSet presAssocID="{215752CA-F3C0-4E2C-8551-E2B27D9C3DFE}" presName="node" presStyleLbl="node1" presStyleIdx="2" presStyleCnt="3" custScaleX="150517" custScaleY="128741">
        <dgm:presLayoutVars>
          <dgm:bulletEnabled val="1"/>
        </dgm:presLayoutVars>
      </dgm:prSet>
      <dgm:spPr/>
    </dgm:pt>
  </dgm:ptLst>
  <dgm:cxnLst>
    <dgm:cxn modelId="{D7F67621-4E65-46F0-AC59-FD80F741984B}" type="presOf" srcId="{136524B0-A5C5-47FD-AE0A-9438FED0A7C0}" destId="{36901838-67B2-4708-B522-F29BB14C2494}" srcOrd="0" destOrd="0" presId="urn:microsoft.com/office/officeart/2005/8/layout/process5"/>
    <dgm:cxn modelId="{D6665C3C-8D76-447D-9F09-E74FE10CF235}" srcId="{7A223F6D-81FD-41A2-B2E1-579117C20EE8}" destId="{215752CA-F3C0-4E2C-8551-E2B27D9C3DFE}" srcOrd="2" destOrd="0" parTransId="{D0B53A34-3F58-44D8-AC09-9DDCFAE762DD}" sibTransId="{B9E16FDC-263F-41AB-B2B6-C8C2658685E2}"/>
    <dgm:cxn modelId="{B85A8742-F756-460E-92E7-F7D349BD4DAD}" type="presOf" srcId="{136524B0-A5C5-47FD-AE0A-9438FED0A7C0}" destId="{5112356F-592B-4A98-A836-25CC37632877}" srcOrd="1" destOrd="0" presId="urn:microsoft.com/office/officeart/2005/8/layout/process5"/>
    <dgm:cxn modelId="{9F934250-D296-4AB6-B66C-712C2EA5AFF2}" type="presOf" srcId="{9BCE8557-797F-4C9D-BC33-93EC87745DC6}" destId="{DDA261DC-E31C-4592-846F-6E9FA7BC67F5}" srcOrd="0" destOrd="0" presId="urn:microsoft.com/office/officeart/2005/8/layout/process5"/>
    <dgm:cxn modelId="{2B0BED7B-E6E3-4F87-B164-9997EBCB8371}" type="presOf" srcId="{C7BDA6FB-A06F-44CD-9A67-6A7D934727AD}" destId="{935518C2-97B8-49A5-9290-7BE87785D3EF}" srcOrd="0" destOrd="0" presId="urn:microsoft.com/office/officeart/2005/8/layout/process5"/>
    <dgm:cxn modelId="{993559AE-2A55-4C60-BA78-1C6984730703}" type="presOf" srcId="{7A223F6D-81FD-41A2-B2E1-579117C20EE8}" destId="{F5134F67-1258-46E3-B33D-144CB144B069}" srcOrd="0" destOrd="0" presId="urn:microsoft.com/office/officeart/2005/8/layout/process5"/>
    <dgm:cxn modelId="{AB8493B3-886F-42AD-8A06-5A9AC0FD254D}" type="presOf" srcId="{215752CA-F3C0-4E2C-8551-E2B27D9C3DFE}" destId="{F4293AE6-AF80-4F25-997F-8A85DE815482}" srcOrd="0" destOrd="0" presId="urn:microsoft.com/office/officeart/2005/8/layout/process5"/>
    <dgm:cxn modelId="{05BDE3BF-6A6E-47D5-972F-9BB28E0285A0}" type="presOf" srcId="{D2053BFA-49A9-4B2F-BBD9-007A57E23D51}" destId="{1732852E-7A13-4E55-8031-A505CD0DAD2F}" srcOrd="0" destOrd="0" presId="urn:microsoft.com/office/officeart/2005/8/layout/process5"/>
    <dgm:cxn modelId="{C6AC90C0-7970-4C02-BF7B-4B31341ABF52}" type="presOf" srcId="{C7BDA6FB-A06F-44CD-9A67-6A7D934727AD}" destId="{F92EE68B-3687-428E-A336-432539ABBF31}" srcOrd="1" destOrd="0" presId="urn:microsoft.com/office/officeart/2005/8/layout/process5"/>
    <dgm:cxn modelId="{408326CE-616E-48DB-8561-92B4E67B2C83}" srcId="{7A223F6D-81FD-41A2-B2E1-579117C20EE8}" destId="{D2053BFA-49A9-4B2F-BBD9-007A57E23D51}" srcOrd="1" destOrd="0" parTransId="{57F0FBD2-55A6-455A-9C09-C3F2392C0326}" sibTransId="{C7BDA6FB-A06F-44CD-9A67-6A7D934727AD}"/>
    <dgm:cxn modelId="{7D8C77D9-F269-4C47-9E1B-36E557ABAA43}" srcId="{7A223F6D-81FD-41A2-B2E1-579117C20EE8}" destId="{9BCE8557-797F-4C9D-BC33-93EC87745DC6}" srcOrd="0" destOrd="0" parTransId="{F32476DB-F1FC-47CD-B04D-2619B60A1A93}" sibTransId="{136524B0-A5C5-47FD-AE0A-9438FED0A7C0}"/>
    <dgm:cxn modelId="{61F85897-5C0C-48AD-9DEE-DB00777A5B02}" type="presParOf" srcId="{F5134F67-1258-46E3-B33D-144CB144B069}" destId="{DDA261DC-E31C-4592-846F-6E9FA7BC67F5}" srcOrd="0" destOrd="0" presId="urn:microsoft.com/office/officeart/2005/8/layout/process5"/>
    <dgm:cxn modelId="{CC5E46BE-8301-4128-8050-84DC39FF543A}" type="presParOf" srcId="{F5134F67-1258-46E3-B33D-144CB144B069}" destId="{36901838-67B2-4708-B522-F29BB14C2494}" srcOrd="1" destOrd="0" presId="urn:microsoft.com/office/officeart/2005/8/layout/process5"/>
    <dgm:cxn modelId="{2EEF4D19-0325-441D-8E79-871CD344F92F}" type="presParOf" srcId="{36901838-67B2-4708-B522-F29BB14C2494}" destId="{5112356F-592B-4A98-A836-25CC37632877}" srcOrd="0" destOrd="0" presId="urn:microsoft.com/office/officeart/2005/8/layout/process5"/>
    <dgm:cxn modelId="{2707919D-F6D8-4243-A121-B75F926B840C}" type="presParOf" srcId="{F5134F67-1258-46E3-B33D-144CB144B069}" destId="{1732852E-7A13-4E55-8031-A505CD0DAD2F}" srcOrd="2" destOrd="0" presId="urn:microsoft.com/office/officeart/2005/8/layout/process5"/>
    <dgm:cxn modelId="{6B508D72-799D-4796-9247-49DF5195E9F0}" type="presParOf" srcId="{F5134F67-1258-46E3-B33D-144CB144B069}" destId="{935518C2-97B8-49A5-9290-7BE87785D3EF}" srcOrd="3" destOrd="0" presId="urn:microsoft.com/office/officeart/2005/8/layout/process5"/>
    <dgm:cxn modelId="{7817F128-4AA5-463A-8D3C-B769BE9C99AD}" type="presParOf" srcId="{935518C2-97B8-49A5-9290-7BE87785D3EF}" destId="{F92EE68B-3687-428E-A336-432539ABBF31}" srcOrd="0" destOrd="0" presId="urn:microsoft.com/office/officeart/2005/8/layout/process5"/>
    <dgm:cxn modelId="{CDA7F853-FAB6-43D9-9ECF-D026AF05EF71}" type="presParOf" srcId="{F5134F67-1258-46E3-B33D-144CB144B069}" destId="{F4293AE6-AF80-4F25-997F-8A85DE815482}" srcOrd="4" destOrd="0" presId="urn:microsoft.com/office/officeart/2005/8/layout/process5"/>
  </dgm:cxnLst>
  <dgm:bg/>
  <dgm:whole/>
  <dgm:extLst>
    <a:ext uri="http://schemas.microsoft.com/office/drawing/2008/diagram">
      <dsp:dataModelExt xmlns:dsp="http://schemas.microsoft.com/office/drawing/2008/diagram" relId="rId2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4F87734-777E-4964-AA82-E25902D3F578}" type="doc">
      <dgm:prSet loTypeId="urn:microsoft.com/office/officeart/2005/8/layout/bProcess3" loCatId="process" qsTypeId="urn:microsoft.com/office/officeart/2005/8/quickstyle/simple1" qsCatId="simple" csTypeId="urn:microsoft.com/office/officeart/2005/8/colors/accent2_1" csCatId="accent2" phldr="1"/>
      <dgm:spPr/>
      <dgm:t>
        <a:bodyPr/>
        <a:lstStyle/>
        <a:p>
          <a:endParaRPr lang="en-US"/>
        </a:p>
      </dgm:t>
    </dgm:pt>
    <dgm:pt modelId="{8D6B4409-8550-4423-AD9C-BD223DD39488}">
      <dgm:prSet phldrT="[Text]" custT="1"/>
      <dgm:spPr/>
      <dgm:t>
        <a:bodyPr/>
        <a:lstStyle/>
        <a:p>
          <a:r>
            <a:rPr lang="en-US" sz="1100" b="1" dirty="0"/>
            <a:t>Cotton</a:t>
          </a:r>
        </a:p>
      </dgm:t>
    </dgm:pt>
    <dgm:pt modelId="{49C79456-4770-468E-884C-935E2DF97D0F}" type="parTrans" cxnId="{F96FCC03-68E9-4F43-94A8-14EE0A9B5251}">
      <dgm:prSet/>
      <dgm:spPr/>
      <dgm:t>
        <a:bodyPr/>
        <a:lstStyle/>
        <a:p>
          <a:endParaRPr lang="en-US" sz="1100"/>
        </a:p>
      </dgm:t>
    </dgm:pt>
    <dgm:pt modelId="{D29E46AA-40F2-4A82-A11E-7D55A7F300BC}" type="sibTrans" cxnId="{F96FCC03-68E9-4F43-94A8-14EE0A9B5251}">
      <dgm:prSet custT="1"/>
      <dgm:spPr/>
      <dgm:t>
        <a:bodyPr/>
        <a:lstStyle/>
        <a:p>
          <a:endParaRPr lang="en-US" sz="1000"/>
        </a:p>
      </dgm:t>
    </dgm:pt>
    <dgm:pt modelId="{3C172674-07FE-4F3B-B46F-E2862F6F7C50}">
      <dgm:prSet phldrT="[Text]" custT="1"/>
      <dgm:spPr/>
      <dgm:t>
        <a:bodyPr/>
        <a:lstStyle/>
        <a:p>
          <a:r>
            <a:rPr lang="en-US" sz="1100" b="1" dirty="0"/>
            <a:t>Opening, blending and carding</a:t>
          </a:r>
        </a:p>
      </dgm:t>
    </dgm:pt>
    <dgm:pt modelId="{406228F0-6B52-431E-B79F-B4670CA8E037}" type="parTrans" cxnId="{15EAF219-5A77-4A48-833B-5F9C13A62345}">
      <dgm:prSet/>
      <dgm:spPr/>
      <dgm:t>
        <a:bodyPr/>
        <a:lstStyle/>
        <a:p>
          <a:endParaRPr lang="en-US" sz="1100"/>
        </a:p>
      </dgm:t>
    </dgm:pt>
    <dgm:pt modelId="{C6E0069D-CBC6-4040-9BE7-250BFF0E96F7}" type="sibTrans" cxnId="{15EAF219-5A77-4A48-833B-5F9C13A62345}">
      <dgm:prSet custT="1"/>
      <dgm:spPr/>
      <dgm:t>
        <a:bodyPr/>
        <a:lstStyle/>
        <a:p>
          <a:endParaRPr lang="en-US" sz="1000"/>
        </a:p>
      </dgm:t>
    </dgm:pt>
    <dgm:pt modelId="{6F5E36C5-1F75-4473-BEBC-41B47AD06E71}">
      <dgm:prSet phldrT="[Text]" custT="1"/>
      <dgm:spPr/>
      <dgm:t>
        <a:bodyPr/>
        <a:lstStyle/>
        <a:p>
          <a:r>
            <a:rPr lang="en-US" sz="1100" b="1" dirty="0"/>
            <a:t>Sliver formation</a:t>
          </a:r>
        </a:p>
      </dgm:t>
    </dgm:pt>
    <dgm:pt modelId="{911C32B3-7470-4481-A889-37ACFA248967}" type="parTrans" cxnId="{48D6111F-9180-4CB4-9B15-B6F8A010A950}">
      <dgm:prSet/>
      <dgm:spPr/>
      <dgm:t>
        <a:bodyPr/>
        <a:lstStyle/>
        <a:p>
          <a:endParaRPr lang="en-US" sz="1100"/>
        </a:p>
      </dgm:t>
    </dgm:pt>
    <dgm:pt modelId="{41E5A068-C23D-4B11-AE20-3EAAAF6DF436}" type="sibTrans" cxnId="{48D6111F-9180-4CB4-9B15-B6F8A010A950}">
      <dgm:prSet custT="1"/>
      <dgm:spPr/>
      <dgm:t>
        <a:bodyPr/>
        <a:lstStyle/>
        <a:p>
          <a:endParaRPr lang="en-US" sz="1000"/>
        </a:p>
      </dgm:t>
    </dgm:pt>
    <dgm:pt modelId="{7149E263-1C48-4542-8D42-55E505D66727}">
      <dgm:prSet phldrT="[Text]" custT="1"/>
      <dgm:spPr/>
      <dgm:t>
        <a:bodyPr/>
        <a:lstStyle/>
        <a:p>
          <a:r>
            <a:rPr lang="en-US" sz="1100" dirty="0"/>
            <a:t>Roving</a:t>
          </a:r>
        </a:p>
      </dgm:t>
    </dgm:pt>
    <dgm:pt modelId="{66355E1B-9A61-47AC-994D-952E895CDDAD}" type="parTrans" cxnId="{5AF1F0B7-C42D-4021-AACC-97CE6D5383E9}">
      <dgm:prSet/>
      <dgm:spPr/>
      <dgm:t>
        <a:bodyPr/>
        <a:lstStyle/>
        <a:p>
          <a:endParaRPr lang="en-US" sz="1100"/>
        </a:p>
      </dgm:t>
    </dgm:pt>
    <dgm:pt modelId="{4D391411-723D-4DAF-AAD5-930EDDB96BB5}" type="sibTrans" cxnId="{5AF1F0B7-C42D-4021-AACC-97CE6D5383E9}">
      <dgm:prSet custT="1"/>
      <dgm:spPr/>
      <dgm:t>
        <a:bodyPr/>
        <a:lstStyle/>
        <a:p>
          <a:endParaRPr lang="en-US" sz="1000"/>
        </a:p>
      </dgm:t>
    </dgm:pt>
    <dgm:pt modelId="{A6617A1C-0C06-480C-B290-74DC0377F576}">
      <dgm:prSet phldrT="[Text]" custT="1"/>
      <dgm:spPr/>
      <dgm:t>
        <a:bodyPr/>
        <a:lstStyle/>
        <a:p>
          <a:r>
            <a:rPr lang="en-US" sz="1100" dirty="0"/>
            <a:t>Bobbin winding</a:t>
          </a:r>
        </a:p>
      </dgm:t>
    </dgm:pt>
    <dgm:pt modelId="{F1F10518-92C5-489E-AEEE-453DEFBE7B7D}" type="parTrans" cxnId="{52AA2041-0872-4AB9-95C3-90CCD793F960}">
      <dgm:prSet/>
      <dgm:spPr/>
      <dgm:t>
        <a:bodyPr/>
        <a:lstStyle/>
        <a:p>
          <a:endParaRPr lang="en-US" sz="1100"/>
        </a:p>
      </dgm:t>
    </dgm:pt>
    <dgm:pt modelId="{B9547851-3716-4709-B3D6-575347C8AFCB}" type="sibTrans" cxnId="{52AA2041-0872-4AB9-95C3-90CCD793F960}">
      <dgm:prSet custT="1"/>
      <dgm:spPr/>
      <dgm:t>
        <a:bodyPr/>
        <a:lstStyle/>
        <a:p>
          <a:endParaRPr lang="en-US" sz="1000"/>
        </a:p>
      </dgm:t>
    </dgm:pt>
    <dgm:pt modelId="{2428ED87-8C4E-464A-A591-E28A1DCA3DD2}">
      <dgm:prSet phldrT="[Text]" custT="1"/>
      <dgm:spPr/>
      <dgm:t>
        <a:bodyPr/>
        <a:lstStyle/>
        <a:p>
          <a:r>
            <a:rPr lang="en-US" sz="1100" dirty="0"/>
            <a:t>Heat setting</a:t>
          </a:r>
        </a:p>
      </dgm:t>
    </dgm:pt>
    <dgm:pt modelId="{02C06586-D6B7-4911-80A0-24EDF8A38B32}" type="parTrans" cxnId="{1043AEE0-F949-4A1E-9F7D-64DD801E3605}">
      <dgm:prSet/>
      <dgm:spPr/>
      <dgm:t>
        <a:bodyPr/>
        <a:lstStyle/>
        <a:p>
          <a:endParaRPr lang="en-US" sz="1100"/>
        </a:p>
      </dgm:t>
    </dgm:pt>
    <dgm:pt modelId="{21DCA2A3-422B-43A5-A4BF-2DAAD96F3BC3}" type="sibTrans" cxnId="{1043AEE0-F949-4A1E-9F7D-64DD801E3605}">
      <dgm:prSet/>
      <dgm:spPr/>
      <dgm:t>
        <a:bodyPr/>
        <a:lstStyle/>
        <a:p>
          <a:endParaRPr lang="en-US" sz="1100"/>
        </a:p>
      </dgm:t>
    </dgm:pt>
    <dgm:pt modelId="{F033BC7A-E960-4D7F-8C64-9526B18F9815}">
      <dgm:prSet phldrT="[Text]" custT="1"/>
      <dgm:spPr/>
      <dgm:t>
        <a:bodyPr/>
        <a:lstStyle/>
        <a:p>
          <a:r>
            <a:rPr lang="en-US" sz="1100" dirty="0"/>
            <a:t>CD yarn</a:t>
          </a:r>
        </a:p>
      </dgm:t>
    </dgm:pt>
    <dgm:pt modelId="{94F9492B-44BD-4271-82E8-D92017A69F8F}" type="parTrans" cxnId="{E7F647B7-5468-496C-BD6E-793098338D2E}">
      <dgm:prSet/>
      <dgm:spPr/>
      <dgm:t>
        <a:bodyPr/>
        <a:lstStyle/>
        <a:p>
          <a:endParaRPr lang="en-US"/>
        </a:p>
      </dgm:t>
    </dgm:pt>
    <dgm:pt modelId="{E1578FF5-46E5-4DF3-B4FF-0BF47D2C15E4}" type="sibTrans" cxnId="{E7F647B7-5468-496C-BD6E-793098338D2E}">
      <dgm:prSet/>
      <dgm:spPr/>
      <dgm:t>
        <a:bodyPr/>
        <a:lstStyle/>
        <a:p>
          <a:endParaRPr lang="en-US"/>
        </a:p>
      </dgm:t>
    </dgm:pt>
    <dgm:pt modelId="{764C7C8C-4816-418C-9BFE-573ED901B558}" type="pres">
      <dgm:prSet presAssocID="{F4F87734-777E-4964-AA82-E25902D3F578}" presName="Name0" presStyleCnt="0">
        <dgm:presLayoutVars>
          <dgm:dir/>
          <dgm:resizeHandles val="exact"/>
        </dgm:presLayoutVars>
      </dgm:prSet>
      <dgm:spPr/>
    </dgm:pt>
    <dgm:pt modelId="{F5E27129-1EE7-42A1-B013-0780746CD18E}" type="pres">
      <dgm:prSet presAssocID="{8D6B4409-8550-4423-AD9C-BD223DD39488}" presName="node" presStyleLbl="node1" presStyleIdx="0" presStyleCnt="7">
        <dgm:presLayoutVars>
          <dgm:bulletEnabled val="1"/>
        </dgm:presLayoutVars>
      </dgm:prSet>
      <dgm:spPr/>
    </dgm:pt>
    <dgm:pt modelId="{ED2FF0E7-9F8C-43FF-9AD2-FC1B341535F4}" type="pres">
      <dgm:prSet presAssocID="{D29E46AA-40F2-4A82-A11E-7D55A7F300BC}" presName="sibTrans" presStyleLbl="sibTrans1D1" presStyleIdx="0" presStyleCnt="6"/>
      <dgm:spPr/>
    </dgm:pt>
    <dgm:pt modelId="{44C8B89B-1CA7-48ED-B859-1B8F140D7CF3}" type="pres">
      <dgm:prSet presAssocID="{D29E46AA-40F2-4A82-A11E-7D55A7F300BC}" presName="connectorText" presStyleLbl="sibTrans1D1" presStyleIdx="0" presStyleCnt="6"/>
      <dgm:spPr/>
    </dgm:pt>
    <dgm:pt modelId="{53ADB919-8796-47D6-9A8A-B4DFF33887DD}" type="pres">
      <dgm:prSet presAssocID="{3C172674-07FE-4F3B-B46F-E2862F6F7C50}" presName="node" presStyleLbl="node1" presStyleIdx="1" presStyleCnt="7">
        <dgm:presLayoutVars>
          <dgm:bulletEnabled val="1"/>
        </dgm:presLayoutVars>
      </dgm:prSet>
      <dgm:spPr/>
    </dgm:pt>
    <dgm:pt modelId="{4D11E01E-F1F7-4BF8-8092-7FC32EE68356}" type="pres">
      <dgm:prSet presAssocID="{C6E0069D-CBC6-4040-9BE7-250BFF0E96F7}" presName="sibTrans" presStyleLbl="sibTrans1D1" presStyleIdx="1" presStyleCnt="6"/>
      <dgm:spPr/>
    </dgm:pt>
    <dgm:pt modelId="{905B36D6-9F45-409D-A913-E2C4D5C4EBAF}" type="pres">
      <dgm:prSet presAssocID="{C6E0069D-CBC6-4040-9BE7-250BFF0E96F7}" presName="connectorText" presStyleLbl="sibTrans1D1" presStyleIdx="1" presStyleCnt="6"/>
      <dgm:spPr/>
    </dgm:pt>
    <dgm:pt modelId="{F8DBB78B-AB13-418E-BAD2-24955B399B64}" type="pres">
      <dgm:prSet presAssocID="{6F5E36C5-1F75-4473-BEBC-41B47AD06E71}" presName="node" presStyleLbl="node1" presStyleIdx="2" presStyleCnt="7">
        <dgm:presLayoutVars>
          <dgm:bulletEnabled val="1"/>
        </dgm:presLayoutVars>
      </dgm:prSet>
      <dgm:spPr/>
    </dgm:pt>
    <dgm:pt modelId="{3D74B176-AAFC-4A64-9782-0C54F8B38AE8}" type="pres">
      <dgm:prSet presAssocID="{41E5A068-C23D-4B11-AE20-3EAAAF6DF436}" presName="sibTrans" presStyleLbl="sibTrans1D1" presStyleIdx="2" presStyleCnt="6"/>
      <dgm:spPr/>
    </dgm:pt>
    <dgm:pt modelId="{9E74D0B7-4441-4267-AD90-403E858127BF}" type="pres">
      <dgm:prSet presAssocID="{41E5A068-C23D-4B11-AE20-3EAAAF6DF436}" presName="connectorText" presStyleLbl="sibTrans1D1" presStyleIdx="2" presStyleCnt="6"/>
      <dgm:spPr/>
    </dgm:pt>
    <dgm:pt modelId="{70E9B34B-DFE5-4DDE-8D4F-D9F78D924146}" type="pres">
      <dgm:prSet presAssocID="{7149E263-1C48-4542-8D42-55E505D66727}" presName="node" presStyleLbl="node1" presStyleIdx="3" presStyleCnt="7">
        <dgm:presLayoutVars>
          <dgm:bulletEnabled val="1"/>
        </dgm:presLayoutVars>
      </dgm:prSet>
      <dgm:spPr/>
    </dgm:pt>
    <dgm:pt modelId="{083DFAA2-D488-4E52-B6EB-2558DEB6B9C7}" type="pres">
      <dgm:prSet presAssocID="{4D391411-723D-4DAF-AAD5-930EDDB96BB5}" presName="sibTrans" presStyleLbl="sibTrans1D1" presStyleIdx="3" presStyleCnt="6"/>
      <dgm:spPr/>
    </dgm:pt>
    <dgm:pt modelId="{05107AE5-6B65-4842-8D37-AD6D6085C233}" type="pres">
      <dgm:prSet presAssocID="{4D391411-723D-4DAF-AAD5-930EDDB96BB5}" presName="connectorText" presStyleLbl="sibTrans1D1" presStyleIdx="3" presStyleCnt="6"/>
      <dgm:spPr/>
    </dgm:pt>
    <dgm:pt modelId="{499D863B-44E0-434F-BAE8-7D15EA6056CE}" type="pres">
      <dgm:prSet presAssocID="{A6617A1C-0C06-480C-B290-74DC0377F576}" presName="node" presStyleLbl="node1" presStyleIdx="4" presStyleCnt="7">
        <dgm:presLayoutVars>
          <dgm:bulletEnabled val="1"/>
        </dgm:presLayoutVars>
      </dgm:prSet>
      <dgm:spPr/>
    </dgm:pt>
    <dgm:pt modelId="{9C5CF4D3-8F40-4334-BE73-51E3B01FF2C4}" type="pres">
      <dgm:prSet presAssocID="{B9547851-3716-4709-B3D6-575347C8AFCB}" presName="sibTrans" presStyleLbl="sibTrans1D1" presStyleIdx="4" presStyleCnt="6"/>
      <dgm:spPr/>
    </dgm:pt>
    <dgm:pt modelId="{5759684C-7A1A-4015-8662-C3AA9665CD17}" type="pres">
      <dgm:prSet presAssocID="{B9547851-3716-4709-B3D6-575347C8AFCB}" presName="connectorText" presStyleLbl="sibTrans1D1" presStyleIdx="4" presStyleCnt="6"/>
      <dgm:spPr/>
    </dgm:pt>
    <dgm:pt modelId="{1309355A-57EA-45CB-A0DE-8FE91681A4A6}" type="pres">
      <dgm:prSet presAssocID="{2428ED87-8C4E-464A-A591-E28A1DCA3DD2}" presName="node" presStyleLbl="node1" presStyleIdx="5" presStyleCnt="7">
        <dgm:presLayoutVars>
          <dgm:bulletEnabled val="1"/>
        </dgm:presLayoutVars>
      </dgm:prSet>
      <dgm:spPr/>
    </dgm:pt>
    <dgm:pt modelId="{B7B4BFD2-AE28-4BBF-9399-20944B4F64FC}" type="pres">
      <dgm:prSet presAssocID="{21DCA2A3-422B-43A5-A4BF-2DAAD96F3BC3}" presName="sibTrans" presStyleLbl="sibTrans1D1" presStyleIdx="5" presStyleCnt="6"/>
      <dgm:spPr/>
    </dgm:pt>
    <dgm:pt modelId="{B585CD75-184B-4A68-BE74-4BE781351BCA}" type="pres">
      <dgm:prSet presAssocID="{21DCA2A3-422B-43A5-A4BF-2DAAD96F3BC3}" presName="connectorText" presStyleLbl="sibTrans1D1" presStyleIdx="5" presStyleCnt="6"/>
      <dgm:spPr/>
    </dgm:pt>
    <dgm:pt modelId="{DA79F1EF-D323-40D2-9FF8-A54C6E389326}" type="pres">
      <dgm:prSet presAssocID="{F033BC7A-E960-4D7F-8C64-9526B18F9815}" presName="node" presStyleLbl="node1" presStyleIdx="6" presStyleCnt="7">
        <dgm:presLayoutVars>
          <dgm:bulletEnabled val="1"/>
        </dgm:presLayoutVars>
      </dgm:prSet>
      <dgm:spPr/>
    </dgm:pt>
  </dgm:ptLst>
  <dgm:cxnLst>
    <dgm:cxn modelId="{F96FCC03-68E9-4F43-94A8-14EE0A9B5251}" srcId="{F4F87734-777E-4964-AA82-E25902D3F578}" destId="{8D6B4409-8550-4423-AD9C-BD223DD39488}" srcOrd="0" destOrd="0" parTransId="{49C79456-4770-468E-884C-935E2DF97D0F}" sibTransId="{D29E46AA-40F2-4A82-A11E-7D55A7F300BC}"/>
    <dgm:cxn modelId="{13613904-8F9D-4922-911E-0153CEA196C1}" type="presOf" srcId="{C6E0069D-CBC6-4040-9BE7-250BFF0E96F7}" destId="{4D11E01E-F1F7-4BF8-8092-7FC32EE68356}" srcOrd="0" destOrd="0" presId="urn:microsoft.com/office/officeart/2005/8/layout/bProcess3"/>
    <dgm:cxn modelId="{8EE8BF07-4933-43F3-AFD4-8D299BE51CFF}" type="presOf" srcId="{D29E46AA-40F2-4A82-A11E-7D55A7F300BC}" destId="{44C8B89B-1CA7-48ED-B859-1B8F140D7CF3}" srcOrd="1" destOrd="0" presId="urn:microsoft.com/office/officeart/2005/8/layout/bProcess3"/>
    <dgm:cxn modelId="{E9E45610-8C08-4DDB-899E-3E8A7F93E89F}" type="presOf" srcId="{7149E263-1C48-4542-8D42-55E505D66727}" destId="{70E9B34B-DFE5-4DDE-8D4F-D9F78D924146}" srcOrd="0" destOrd="0" presId="urn:microsoft.com/office/officeart/2005/8/layout/bProcess3"/>
    <dgm:cxn modelId="{15EAF219-5A77-4A48-833B-5F9C13A62345}" srcId="{F4F87734-777E-4964-AA82-E25902D3F578}" destId="{3C172674-07FE-4F3B-B46F-E2862F6F7C50}" srcOrd="1" destOrd="0" parTransId="{406228F0-6B52-431E-B79F-B4670CA8E037}" sibTransId="{C6E0069D-CBC6-4040-9BE7-250BFF0E96F7}"/>
    <dgm:cxn modelId="{48D6111F-9180-4CB4-9B15-B6F8A010A950}" srcId="{F4F87734-777E-4964-AA82-E25902D3F578}" destId="{6F5E36C5-1F75-4473-BEBC-41B47AD06E71}" srcOrd="2" destOrd="0" parTransId="{911C32B3-7470-4481-A889-37ACFA248967}" sibTransId="{41E5A068-C23D-4B11-AE20-3EAAAF6DF436}"/>
    <dgm:cxn modelId="{5847B621-0FCF-4EF0-9C9F-8BD6921E94DE}" type="presOf" srcId="{41E5A068-C23D-4B11-AE20-3EAAAF6DF436}" destId="{3D74B176-AAFC-4A64-9782-0C54F8B38AE8}" srcOrd="0" destOrd="0" presId="urn:microsoft.com/office/officeart/2005/8/layout/bProcess3"/>
    <dgm:cxn modelId="{25354639-15B4-4713-819D-E9CDC4A4BE6D}" type="presOf" srcId="{A6617A1C-0C06-480C-B290-74DC0377F576}" destId="{499D863B-44E0-434F-BAE8-7D15EA6056CE}" srcOrd="0" destOrd="0" presId="urn:microsoft.com/office/officeart/2005/8/layout/bProcess3"/>
    <dgm:cxn modelId="{D9D88240-CB86-47CE-9222-DE298FCAEF66}" type="presOf" srcId="{F033BC7A-E960-4D7F-8C64-9526B18F9815}" destId="{DA79F1EF-D323-40D2-9FF8-A54C6E389326}" srcOrd="0" destOrd="0" presId="urn:microsoft.com/office/officeart/2005/8/layout/bProcess3"/>
    <dgm:cxn modelId="{52AA2041-0872-4AB9-95C3-90CCD793F960}" srcId="{F4F87734-777E-4964-AA82-E25902D3F578}" destId="{A6617A1C-0C06-480C-B290-74DC0377F576}" srcOrd="4" destOrd="0" parTransId="{F1F10518-92C5-489E-AEEE-453DEFBE7B7D}" sibTransId="{B9547851-3716-4709-B3D6-575347C8AFCB}"/>
    <dgm:cxn modelId="{509C4761-57F9-40ED-869B-8CC71093E557}" type="presOf" srcId="{2428ED87-8C4E-464A-A591-E28A1DCA3DD2}" destId="{1309355A-57EA-45CB-A0DE-8FE91681A4A6}" srcOrd="0" destOrd="0" presId="urn:microsoft.com/office/officeart/2005/8/layout/bProcess3"/>
    <dgm:cxn modelId="{95960F63-7EB9-410F-B84C-A3A279371E91}" type="presOf" srcId="{B9547851-3716-4709-B3D6-575347C8AFCB}" destId="{5759684C-7A1A-4015-8662-C3AA9665CD17}" srcOrd="1" destOrd="0" presId="urn:microsoft.com/office/officeart/2005/8/layout/bProcess3"/>
    <dgm:cxn modelId="{34E25C66-F534-4AB7-9BEA-8949369CD7CD}" type="presOf" srcId="{21DCA2A3-422B-43A5-A4BF-2DAAD96F3BC3}" destId="{B7B4BFD2-AE28-4BBF-9399-20944B4F64FC}" srcOrd="0" destOrd="0" presId="urn:microsoft.com/office/officeart/2005/8/layout/bProcess3"/>
    <dgm:cxn modelId="{B6EA9771-79FF-4352-AC4D-D611C3AA5333}" type="presOf" srcId="{8D6B4409-8550-4423-AD9C-BD223DD39488}" destId="{F5E27129-1EE7-42A1-B013-0780746CD18E}" srcOrd="0" destOrd="0" presId="urn:microsoft.com/office/officeart/2005/8/layout/bProcess3"/>
    <dgm:cxn modelId="{88CE9056-1E84-4AA5-91FB-A3076ACBD49D}" type="presOf" srcId="{21DCA2A3-422B-43A5-A4BF-2DAAD96F3BC3}" destId="{B585CD75-184B-4A68-BE74-4BE781351BCA}" srcOrd="1" destOrd="0" presId="urn:microsoft.com/office/officeart/2005/8/layout/bProcess3"/>
    <dgm:cxn modelId="{7DAA2478-6161-46DB-9AB2-4FFB909C380F}" type="presOf" srcId="{41E5A068-C23D-4B11-AE20-3EAAAF6DF436}" destId="{9E74D0B7-4441-4267-AD90-403E858127BF}" srcOrd="1" destOrd="0" presId="urn:microsoft.com/office/officeart/2005/8/layout/bProcess3"/>
    <dgm:cxn modelId="{23093558-243B-41CC-87FD-B6D70BD28CC6}" type="presOf" srcId="{F4F87734-777E-4964-AA82-E25902D3F578}" destId="{764C7C8C-4816-418C-9BFE-573ED901B558}" srcOrd="0" destOrd="0" presId="urn:microsoft.com/office/officeart/2005/8/layout/bProcess3"/>
    <dgm:cxn modelId="{C464707E-2DAB-4E6B-B0C8-D57B980507BA}" type="presOf" srcId="{4D391411-723D-4DAF-AAD5-930EDDB96BB5}" destId="{05107AE5-6B65-4842-8D37-AD6D6085C233}" srcOrd="1" destOrd="0" presId="urn:microsoft.com/office/officeart/2005/8/layout/bProcess3"/>
    <dgm:cxn modelId="{B1DA428A-F9DB-4E54-8762-FB9871D9A4B6}" type="presOf" srcId="{3C172674-07FE-4F3B-B46F-E2862F6F7C50}" destId="{53ADB919-8796-47D6-9A8A-B4DFF33887DD}" srcOrd="0" destOrd="0" presId="urn:microsoft.com/office/officeart/2005/8/layout/bProcess3"/>
    <dgm:cxn modelId="{39571598-06CA-4928-BF3C-E817D2B66E9A}" type="presOf" srcId="{C6E0069D-CBC6-4040-9BE7-250BFF0E96F7}" destId="{905B36D6-9F45-409D-A913-E2C4D5C4EBAF}" srcOrd="1" destOrd="0" presId="urn:microsoft.com/office/officeart/2005/8/layout/bProcess3"/>
    <dgm:cxn modelId="{958DB8A7-625E-4768-ADF8-F20708D48689}" type="presOf" srcId="{B9547851-3716-4709-B3D6-575347C8AFCB}" destId="{9C5CF4D3-8F40-4334-BE73-51E3B01FF2C4}" srcOrd="0" destOrd="0" presId="urn:microsoft.com/office/officeart/2005/8/layout/bProcess3"/>
    <dgm:cxn modelId="{B9BEB9AC-3D7D-4461-8EBA-2CEE1175EDDB}" type="presOf" srcId="{4D391411-723D-4DAF-AAD5-930EDDB96BB5}" destId="{083DFAA2-D488-4E52-B6EB-2558DEB6B9C7}" srcOrd="0" destOrd="0" presId="urn:microsoft.com/office/officeart/2005/8/layout/bProcess3"/>
    <dgm:cxn modelId="{E7F647B7-5468-496C-BD6E-793098338D2E}" srcId="{F4F87734-777E-4964-AA82-E25902D3F578}" destId="{F033BC7A-E960-4D7F-8C64-9526B18F9815}" srcOrd="6" destOrd="0" parTransId="{94F9492B-44BD-4271-82E8-D92017A69F8F}" sibTransId="{E1578FF5-46E5-4DF3-B4FF-0BF47D2C15E4}"/>
    <dgm:cxn modelId="{5AF1F0B7-C42D-4021-AACC-97CE6D5383E9}" srcId="{F4F87734-777E-4964-AA82-E25902D3F578}" destId="{7149E263-1C48-4542-8D42-55E505D66727}" srcOrd="3" destOrd="0" parTransId="{66355E1B-9A61-47AC-994D-952E895CDDAD}" sibTransId="{4D391411-723D-4DAF-AAD5-930EDDB96BB5}"/>
    <dgm:cxn modelId="{5D7ABED9-7D2B-4171-83A0-8149C3B21B96}" type="presOf" srcId="{D29E46AA-40F2-4A82-A11E-7D55A7F300BC}" destId="{ED2FF0E7-9F8C-43FF-9AD2-FC1B341535F4}" srcOrd="0" destOrd="0" presId="urn:microsoft.com/office/officeart/2005/8/layout/bProcess3"/>
    <dgm:cxn modelId="{1043AEE0-F949-4A1E-9F7D-64DD801E3605}" srcId="{F4F87734-777E-4964-AA82-E25902D3F578}" destId="{2428ED87-8C4E-464A-A591-E28A1DCA3DD2}" srcOrd="5" destOrd="0" parTransId="{02C06586-D6B7-4911-80A0-24EDF8A38B32}" sibTransId="{21DCA2A3-422B-43A5-A4BF-2DAAD96F3BC3}"/>
    <dgm:cxn modelId="{892336E9-6C2F-4A48-91AA-973C87E297DA}" type="presOf" srcId="{6F5E36C5-1F75-4473-BEBC-41B47AD06E71}" destId="{F8DBB78B-AB13-418E-BAD2-24955B399B64}" srcOrd="0" destOrd="0" presId="urn:microsoft.com/office/officeart/2005/8/layout/bProcess3"/>
    <dgm:cxn modelId="{DC0F742E-D41A-4728-B685-02E282499EA7}" type="presParOf" srcId="{764C7C8C-4816-418C-9BFE-573ED901B558}" destId="{F5E27129-1EE7-42A1-B013-0780746CD18E}" srcOrd="0" destOrd="0" presId="urn:microsoft.com/office/officeart/2005/8/layout/bProcess3"/>
    <dgm:cxn modelId="{44FA972E-5031-4A22-9BE5-5B19982CBCCC}" type="presParOf" srcId="{764C7C8C-4816-418C-9BFE-573ED901B558}" destId="{ED2FF0E7-9F8C-43FF-9AD2-FC1B341535F4}" srcOrd="1" destOrd="0" presId="urn:microsoft.com/office/officeart/2005/8/layout/bProcess3"/>
    <dgm:cxn modelId="{E5B6BDB1-66EC-4E51-9C3C-AD7CC5F2E611}" type="presParOf" srcId="{ED2FF0E7-9F8C-43FF-9AD2-FC1B341535F4}" destId="{44C8B89B-1CA7-48ED-B859-1B8F140D7CF3}" srcOrd="0" destOrd="0" presId="urn:microsoft.com/office/officeart/2005/8/layout/bProcess3"/>
    <dgm:cxn modelId="{52F450AF-D4BC-401D-9642-512B2A5FD823}" type="presParOf" srcId="{764C7C8C-4816-418C-9BFE-573ED901B558}" destId="{53ADB919-8796-47D6-9A8A-B4DFF33887DD}" srcOrd="2" destOrd="0" presId="urn:microsoft.com/office/officeart/2005/8/layout/bProcess3"/>
    <dgm:cxn modelId="{101CB9C7-9160-499B-86CE-A464BB01C0E7}" type="presParOf" srcId="{764C7C8C-4816-418C-9BFE-573ED901B558}" destId="{4D11E01E-F1F7-4BF8-8092-7FC32EE68356}" srcOrd="3" destOrd="0" presId="urn:microsoft.com/office/officeart/2005/8/layout/bProcess3"/>
    <dgm:cxn modelId="{ECF2F0A0-059E-4923-91F8-4B1248F5F72D}" type="presParOf" srcId="{4D11E01E-F1F7-4BF8-8092-7FC32EE68356}" destId="{905B36D6-9F45-409D-A913-E2C4D5C4EBAF}" srcOrd="0" destOrd="0" presId="urn:microsoft.com/office/officeart/2005/8/layout/bProcess3"/>
    <dgm:cxn modelId="{7261F7EA-B969-42E9-983E-A0055ACCB2EC}" type="presParOf" srcId="{764C7C8C-4816-418C-9BFE-573ED901B558}" destId="{F8DBB78B-AB13-418E-BAD2-24955B399B64}" srcOrd="4" destOrd="0" presId="urn:microsoft.com/office/officeart/2005/8/layout/bProcess3"/>
    <dgm:cxn modelId="{077AA939-06E6-4D5F-BCFB-EAA8BB3680FE}" type="presParOf" srcId="{764C7C8C-4816-418C-9BFE-573ED901B558}" destId="{3D74B176-AAFC-4A64-9782-0C54F8B38AE8}" srcOrd="5" destOrd="0" presId="urn:microsoft.com/office/officeart/2005/8/layout/bProcess3"/>
    <dgm:cxn modelId="{8975889D-6D1D-4C29-8B91-5F690A265DA9}" type="presParOf" srcId="{3D74B176-AAFC-4A64-9782-0C54F8B38AE8}" destId="{9E74D0B7-4441-4267-AD90-403E858127BF}" srcOrd="0" destOrd="0" presId="urn:microsoft.com/office/officeart/2005/8/layout/bProcess3"/>
    <dgm:cxn modelId="{409C3FBB-CB6B-4419-9871-1DC046484C90}" type="presParOf" srcId="{764C7C8C-4816-418C-9BFE-573ED901B558}" destId="{70E9B34B-DFE5-4DDE-8D4F-D9F78D924146}" srcOrd="6" destOrd="0" presId="urn:microsoft.com/office/officeart/2005/8/layout/bProcess3"/>
    <dgm:cxn modelId="{9493E436-3B66-4F11-984D-995DB533E2C1}" type="presParOf" srcId="{764C7C8C-4816-418C-9BFE-573ED901B558}" destId="{083DFAA2-D488-4E52-B6EB-2558DEB6B9C7}" srcOrd="7" destOrd="0" presId="urn:microsoft.com/office/officeart/2005/8/layout/bProcess3"/>
    <dgm:cxn modelId="{E4EA33A5-AB53-4BEE-8670-3E6D847B975F}" type="presParOf" srcId="{083DFAA2-D488-4E52-B6EB-2558DEB6B9C7}" destId="{05107AE5-6B65-4842-8D37-AD6D6085C233}" srcOrd="0" destOrd="0" presId="urn:microsoft.com/office/officeart/2005/8/layout/bProcess3"/>
    <dgm:cxn modelId="{838E0446-CF06-4565-9C1C-439E4C4C9B55}" type="presParOf" srcId="{764C7C8C-4816-418C-9BFE-573ED901B558}" destId="{499D863B-44E0-434F-BAE8-7D15EA6056CE}" srcOrd="8" destOrd="0" presId="urn:microsoft.com/office/officeart/2005/8/layout/bProcess3"/>
    <dgm:cxn modelId="{CC3D662D-F59F-4509-85BC-0F63CD29B0D5}" type="presParOf" srcId="{764C7C8C-4816-418C-9BFE-573ED901B558}" destId="{9C5CF4D3-8F40-4334-BE73-51E3B01FF2C4}" srcOrd="9" destOrd="0" presId="urn:microsoft.com/office/officeart/2005/8/layout/bProcess3"/>
    <dgm:cxn modelId="{1F522DBE-F932-4DA0-97D2-A4B411C2FB20}" type="presParOf" srcId="{9C5CF4D3-8F40-4334-BE73-51E3B01FF2C4}" destId="{5759684C-7A1A-4015-8662-C3AA9665CD17}" srcOrd="0" destOrd="0" presId="urn:microsoft.com/office/officeart/2005/8/layout/bProcess3"/>
    <dgm:cxn modelId="{E44A1625-2CA9-42AB-981A-298A0BC8CFB6}" type="presParOf" srcId="{764C7C8C-4816-418C-9BFE-573ED901B558}" destId="{1309355A-57EA-45CB-A0DE-8FE91681A4A6}" srcOrd="10" destOrd="0" presId="urn:microsoft.com/office/officeart/2005/8/layout/bProcess3"/>
    <dgm:cxn modelId="{9EA0CD2A-A560-4489-8500-5D3FF6A24915}" type="presParOf" srcId="{764C7C8C-4816-418C-9BFE-573ED901B558}" destId="{B7B4BFD2-AE28-4BBF-9399-20944B4F64FC}" srcOrd="11" destOrd="0" presId="urn:microsoft.com/office/officeart/2005/8/layout/bProcess3"/>
    <dgm:cxn modelId="{34CEE5E1-9ABB-470B-B569-94BC95F4EA4F}" type="presParOf" srcId="{B7B4BFD2-AE28-4BBF-9399-20944B4F64FC}" destId="{B585CD75-184B-4A68-BE74-4BE781351BCA}" srcOrd="0" destOrd="0" presId="urn:microsoft.com/office/officeart/2005/8/layout/bProcess3"/>
    <dgm:cxn modelId="{D237F549-73A3-4BB8-92E4-7A0D1C94A4EC}" type="presParOf" srcId="{764C7C8C-4816-418C-9BFE-573ED901B558}" destId="{DA79F1EF-D323-40D2-9FF8-A54C6E389326}" srcOrd="12" destOrd="0" presId="urn:microsoft.com/office/officeart/2005/8/layout/b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4F87734-777E-4964-AA82-E25902D3F578}" type="doc">
      <dgm:prSet loTypeId="urn:microsoft.com/office/officeart/2005/8/layout/bProcess3" loCatId="process" qsTypeId="urn:microsoft.com/office/officeart/2005/8/quickstyle/simple1" qsCatId="simple" csTypeId="urn:microsoft.com/office/officeart/2005/8/colors/accent2_1" csCatId="accent2" phldr="1"/>
      <dgm:spPr/>
      <dgm:t>
        <a:bodyPr/>
        <a:lstStyle/>
        <a:p>
          <a:endParaRPr lang="en-US"/>
        </a:p>
      </dgm:t>
    </dgm:pt>
    <dgm:pt modelId="{8D6B4409-8550-4423-AD9C-BD223DD39488}">
      <dgm:prSet phldrT="[Text]" custT="1"/>
      <dgm:spPr/>
      <dgm:t>
        <a:bodyPr/>
        <a:lstStyle/>
        <a:p>
          <a:r>
            <a:rPr lang="en-US" sz="1100" b="1" dirty="0"/>
            <a:t>Cotton</a:t>
          </a:r>
        </a:p>
      </dgm:t>
    </dgm:pt>
    <dgm:pt modelId="{49C79456-4770-468E-884C-935E2DF97D0F}" type="parTrans" cxnId="{F96FCC03-68E9-4F43-94A8-14EE0A9B5251}">
      <dgm:prSet/>
      <dgm:spPr/>
      <dgm:t>
        <a:bodyPr/>
        <a:lstStyle/>
        <a:p>
          <a:endParaRPr lang="en-US" sz="1100"/>
        </a:p>
      </dgm:t>
    </dgm:pt>
    <dgm:pt modelId="{D29E46AA-40F2-4A82-A11E-7D55A7F300BC}" type="sibTrans" cxnId="{F96FCC03-68E9-4F43-94A8-14EE0A9B5251}">
      <dgm:prSet custT="1"/>
      <dgm:spPr/>
      <dgm:t>
        <a:bodyPr/>
        <a:lstStyle/>
        <a:p>
          <a:endParaRPr lang="en-US" sz="1000"/>
        </a:p>
      </dgm:t>
    </dgm:pt>
    <dgm:pt modelId="{3C172674-07FE-4F3B-B46F-E2862F6F7C50}">
      <dgm:prSet phldrT="[Text]" custT="1"/>
      <dgm:spPr/>
      <dgm:t>
        <a:bodyPr/>
        <a:lstStyle/>
        <a:p>
          <a:r>
            <a:rPr lang="en-US" sz="1100" b="1" dirty="0"/>
            <a:t>Opening, blending and carding</a:t>
          </a:r>
        </a:p>
      </dgm:t>
    </dgm:pt>
    <dgm:pt modelId="{406228F0-6B52-431E-B79F-B4670CA8E037}" type="parTrans" cxnId="{15EAF219-5A77-4A48-833B-5F9C13A62345}">
      <dgm:prSet/>
      <dgm:spPr/>
      <dgm:t>
        <a:bodyPr/>
        <a:lstStyle/>
        <a:p>
          <a:endParaRPr lang="en-US" sz="1100"/>
        </a:p>
      </dgm:t>
    </dgm:pt>
    <dgm:pt modelId="{C6E0069D-CBC6-4040-9BE7-250BFF0E96F7}" type="sibTrans" cxnId="{15EAF219-5A77-4A48-833B-5F9C13A62345}">
      <dgm:prSet custT="1"/>
      <dgm:spPr/>
      <dgm:t>
        <a:bodyPr/>
        <a:lstStyle/>
        <a:p>
          <a:endParaRPr lang="en-US" sz="1000"/>
        </a:p>
      </dgm:t>
    </dgm:pt>
    <dgm:pt modelId="{6F5E36C5-1F75-4473-BEBC-41B47AD06E71}">
      <dgm:prSet phldrT="[Text]" custT="1"/>
      <dgm:spPr/>
      <dgm:t>
        <a:bodyPr/>
        <a:lstStyle/>
        <a:p>
          <a:r>
            <a:rPr lang="en-US" sz="1100" b="1" dirty="0"/>
            <a:t>Sliver formation</a:t>
          </a:r>
        </a:p>
      </dgm:t>
    </dgm:pt>
    <dgm:pt modelId="{911C32B3-7470-4481-A889-37ACFA248967}" type="parTrans" cxnId="{48D6111F-9180-4CB4-9B15-B6F8A010A950}">
      <dgm:prSet/>
      <dgm:spPr/>
      <dgm:t>
        <a:bodyPr/>
        <a:lstStyle/>
        <a:p>
          <a:endParaRPr lang="en-US" sz="1100"/>
        </a:p>
      </dgm:t>
    </dgm:pt>
    <dgm:pt modelId="{41E5A068-C23D-4B11-AE20-3EAAAF6DF436}" type="sibTrans" cxnId="{48D6111F-9180-4CB4-9B15-B6F8A010A950}">
      <dgm:prSet custT="1"/>
      <dgm:spPr/>
      <dgm:t>
        <a:bodyPr/>
        <a:lstStyle/>
        <a:p>
          <a:endParaRPr lang="en-US" sz="1000"/>
        </a:p>
      </dgm:t>
    </dgm:pt>
    <dgm:pt modelId="{7149E263-1C48-4542-8D42-55E505D66727}">
      <dgm:prSet phldrT="[Text]" custT="1"/>
      <dgm:spPr/>
      <dgm:t>
        <a:bodyPr/>
        <a:lstStyle/>
        <a:p>
          <a:r>
            <a:rPr lang="en-US" sz="1100" b="1" dirty="0"/>
            <a:t>OE spinning machine</a:t>
          </a:r>
          <a:endParaRPr lang="en-US" sz="1100" dirty="0"/>
        </a:p>
      </dgm:t>
    </dgm:pt>
    <dgm:pt modelId="{66355E1B-9A61-47AC-994D-952E895CDDAD}" type="parTrans" cxnId="{5AF1F0B7-C42D-4021-AACC-97CE6D5383E9}">
      <dgm:prSet/>
      <dgm:spPr/>
      <dgm:t>
        <a:bodyPr/>
        <a:lstStyle/>
        <a:p>
          <a:endParaRPr lang="en-US" sz="1100"/>
        </a:p>
      </dgm:t>
    </dgm:pt>
    <dgm:pt modelId="{4D391411-723D-4DAF-AAD5-930EDDB96BB5}" type="sibTrans" cxnId="{5AF1F0B7-C42D-4021-AACC-97CE6D5383E9}">
      <dgm:prSet custT="1"/>
      <dgm:spPr/>
      <dgm:t>
        <a:bodyPr/>
        <a:lstStyle/>
        <a:p>
          <a:endParaRPr lang="en-US" sz="1000"/>
        </a:p>
      </dgm:t>
    </dgm:pt>
    <dgm:pt modelId="{A6617A1C-0C06-480C-B290-74DC0377F576}">
      <dgm:prSet phldrT="[Text]" custT="1"/>
      <dgm:spPr/>
      <dgm:t>
        <a:bodyPr/>
        <a:lstStyle/>
        <a:p>
          <a:r>
            <a:rPr lang="en-US" sz="1100" dirty="0"/>
            <a:t>Heat setting</a:t>
          </a:r>
        </a:p>
      </dgm:t>
    </dgm:pt>
    <dgm:pt modelId="{F1F10518-92C5-489E-AEEE-453DEFBE7B7D}" type="parTrans" cxnId="{52AA2041-0872-4AB9-95C3-90CCD793F960}">
      <dgm:prSet/>
      <dgm:spPr/>
      <dgm:t>
        <a:bodyPr/>
        <a:lstStyle/>
        <a:p>
          <a:endParaRPr lang="en-US" sz="1100"/>
        </a:p>
      </dgm:t>
    </dgm:pt>
    <dgm:pt modelId="{B9547851-3716-4709-B3D6-575347C8AFCB}" type="sibTrans" cxnId="{52AA2041-0872-4AB9-95C3-90CCD793F960}">
      <dgm:prSet custT="1"/>
      <dgm:spPr/>
      <dgm:t>
        <a:bodyPr/>
        <a:lstStyle/>
        <a:p>
          <a:endParaRPr lang="en-US" sz="1000"/>
        </a:p>
      </dgm:t>
    </dgm:pt>
    <dgm:pt modelId="{2428ED87-8C4E-464A-A591-E28A1DCA3DD2}">
      <dgm:prSet phldrT="[Text]" custT="1"/>
      <dgm:spPr/>
      <dgm:t>
        <a:bodyPr/>
        <a:lstStyle/>
        <a:p>
          <a:r>
            <a:rPr lang="en-US" sz="1100" dirty="0"/>
            <a:t>OE yarn</a:t>
          </a:r>
        </a:p>
      </dgm:t>
    </dgm:pt>
    <dgm:pt modelId="{02C06586-D6B7-4911-80A0-24EDF8A38B32}" type="parTrans" cxnId="{1043AEE0-F949-4A1E-9F7D-64DD801E3605}">
      <dgm:prSet/>
      <dgm:spPr/>
      <dgm:t>
        <a:bodyPr/>
        <a:lstStyle/>
        <a:p>
          <a:endParaRPr lang="en-US" sz="1100"/>
        </a:p>
      </dgm:t>
    </dgm:pt>
    <dgm:pt modelId="{21DCA2A3-422B-43A5-A4BF-2DAAD96F3BC3}" type="sibTrans" cxnId="{1043AEE0-F949-4A1E-9F7D-64DD801E3605}">
      <dgm:prSet/>
      <dgm:spPr/>
      <dgm:t>
        <a:bodyPr/>
        <a:lstStyle/>
        <a:p>
          <a:endParaRPr lang="en-US" sz="1100"/>
        </a:p>
      </dgm:t>
    </dgm:pt>
    <dgm:pt modelId="{764C7C8C-4816-418C-9BFE-573ED901B558}" type="pres">
      <dgm:prSet presAssocID="{F4F87734-777E-4964-AA82-E25902D3F578}" presName="Name0" presStyleCnt="0">
        <dgm:presLayoutVars>
          <dgm:dir/>
          <dgm:resizeHandles val="exact"/>
        </dgm:presLayoutVars>
      </dgm:prSet>
      <dgm:spPr/>
    </dgm:pt>
    <dgm:pt modelId="{F5E27129-1EE7-42A1-B013-0780746CD18E}" type="pres">
      <dgm:prSet presAssocID="{8D6B4409-8550-4423-AD9C-BD223DD39488}" presName="node" presStyleLbl="node1" presStyleIdx="0" presStyleCnt="6">
        <dgm:presLayoutVars>
          <dgm:bulletEnabled val="1"/>
        </dgm:presLayoutVars>
      </dgm:prSet>
      <dgm:spPr/>
    </dgm:pt>
    <dgm:pt modelId="{ED2FF0E7-9F8C-43FF-9AD2-FC1B341535F4}" type="pres">
      <dgm:prSet presAssocID="{D29E46AA-40F2-4A82-A11E-7D55A7F300BC}" presName="sibTrans" presStyleLbl="sibTrans1D1" presStyleIdx="0" presStyleCnt="5"/>
      <dgm:spPr/>
    </dgm:pt>
    <dgm:pt modelId="{44C8B89B-1CA7-48ED-B859-1B8F140D7CF3}" type="pres">
      <dgm:prSet presAssocID="{D29E46AA-40F2-4A82-A11E-7D55A7F300BC}" presName="connectorText" presStyleLbl="sibTrans1D1" presStyleIdx="0" presStyleCnt="5"/>
      <dgm:spPr/>
    </dgm:pt>
    <dgm:pt modelId="{53ADB919-8796-47D6-9A8A-B4DFF33887DD}" type="pres">
      <dgm:prSet presAssocID="{3C172674-07FE-4F3B-B46F-E2862F6F7C50}" presName="node" presStyleLbl="node1" presStyleIdx="1" presStyleCnt="6">
        <dgm:presLayoutVars>
          <dgm:bulletEnabled val="1"/>
        </dgm:presLayoutVars>
      </dgm:prSet>
      <dgm:spPr/>
    </dgm:pt>
    <dgm:pt modelId="{4D11E01E-F1F7-4BF8-8092-7FC32EE68356}" type="pres">
      <dgm:prSet presAssocID="{C6E0069D-CBC6-4040-9BE7-250BFF0E96F7}" presName="sibTrans" presStyleLbl="sibTrans1D1" presStyleIdx="1" presStyleCnt="5"/>
      <dgm:spPr/>
    </dgm:pt>
    <dgm:pt modelId="{905B36D6-9F45-409D-A913-E2C4D5C4EBAF}" type="pres">
      <dgm:prSet presAssocID="{C6E0069D-CBC6-4040-9BE7-250BFF0E96F7}" presName="connectorText" presStyleLbl="sibTrans1D1" presStyleIdx="1" presStyleCnt="5"/>
      <dgm:spPr/>
    </dgm:pt>
    <dgm:pt modelId="{F8DBB78B-AB13-418E-BAD2-24955B399B64}" type="pres">
      <dgm:prSet presAssocID="{6F5E36C5-1F75-4473-BEBC-41B47AD06E71}" presName="node" presStyleLbl="node1" presStyleIdx="2" presStyleCnt="6">
        <dgm:presLayoutVars>
          <dgm:bulletEnabled val="1"/>
        </dgm:presLayoutVars>
      </dgm:prSet>
      <dgm:spPr/>
    </dgm:pt>
    <dgm:pt modelId="{3D74B176-AAFC-4A64-9782-0C54F8B38AE8}" type="pres">
      <dgm:prSet presAssocID="{41E5A068-C23D-4B11-AE20-3EAAAF6DF436}" presName="sibTrans" presStyleLbl="sibTrans1D1" presStyleIdx="2" presStyleCnt="5"/>
      <dgm:spPr/>
    </dgm:pt>
    <dgm:pt modelId="{9E74D0B7-4441-4267-AD90-403E858127BF}" type="pres">
      <dgm:prSet presAssocID="{41E5A068-C23D-4B11-AE20-3EAAAF6DF436}" presName="connectorText" presStyleLbl="sibTrans1D1" presStyleIdx="2" presStyleCnt="5"/>
      <dgm:spPr/>
    </dgm:pt>
    <dgm:pt modelId="{70E9B34B-DFE5-4DDE-8D4F-D9F78D924146}" type="pres">
      <dgm:prSet presAssocID="{7149E263-1C48-4542-8D42-55E505D66727}" presName="node" presStyleLbl="node1" presStyleIdx="3" presStyleCnt="6">
        <dgm:presLayoutVars>
          <dgm:bulletEnabled val="1"/>
        </dgm:presLayoutVars>
      </dgm:prSet>
      <dgm:spPr/>
    </dgm:pt>
    <dgm:pt modelId="{083DFAA2-D488-4E52-B6EB-2558DEB6B9C7}" type="pres">
      <dgm:prSet presAssocID="{4D391411-723D-4DAF-AAD5-930EDDB96BB5}" presName="sibTrans" presStyleLbl="sibTrans1D1" presStyleIdx="3" presStyleCnt="5"/>
      <dgm:spPr/>
    </dgm:pt>
    <dgm:pt modelId="{05107AE5-6B65-4842-8D37-AD6D6085C233}" type="pres">
      <dgm:prSet presAssocID="{4D391411-723D-4DAF-AAD5-930EDDB96BB5}" presName="connectorText" presStyleLbl="sibTrans1D1" presStyleIdx="3" presStyleCnt="5"/>
      <dgm:spPr/>
    </dgm:pt>
    <dgm:pt modelId="{499D863B-44E0-434F-BAE8-7D15EA6056CE}" type="pres">
      <dgm:prSet presAssocID="{A6617A1C-0C06-480C-B290-74DC0377F576}" presName="node" presStyleLbl="node1" presStyleIdx="4" presStyleCnt="6">
        <dgm:presLayoutVars>
          <dgm:bulletEnabled val="1"/>
        </dgm:presLayoutVars>
      </dgm:prSet>
      <dgm:spPr/>
    </dgm:pt>
    <dgm:pt modelId="{9C5CF4D3-8F40-4334-BE73-51E3B01FF2C4}" type="pres">
      <dgm:prSet presAssocID="{B9547851-3716-4709-B3D6-575347C8AFCB}" presName="sibTrans" presStyleLbl="sibTrans1D1" presStyleIdx="4" presStyleCnt="5"/>
      <dgm:spPr/>
    </dgm:pt>
    <dgm:pt modelId="{5759684C-7A1A-4015-8662-C3AA9665CD17}" type="pres">
      <dgm:prSet presAssocID="{B9547851-3716-4709-B3D6-575347C8AFCB}" presName="connectorText" presStyleLbl="sibTrans1D1" presStyleIdx="4" presStyleCnt="5"/>
      <dgm:spPr/>
    </dgm:pt>
    <dgm:pt modelId="{1309355A-57EA-45CB-A0DE-8FE91681A4A6}" type="pres">
      <dgm:prSet presAssocID="{2428ED87-8C4E-464A-A591-E28A1DCA3DD2}" presName="node" presStyleLbl="node1" presStyleIdx="5" presStyleCnt="6">
        <dgm:presLayoutVars>
          <dgm:bulletEnabled val="1"/>
        </dgm:presLayoutVars>
      </dgm:prSet>
      <dgm:spPr/>
    </dgm:pt>
  </dgm:ptLst>
  <dgm:cxnLst>
    <dgm:cxn modelId="{F96FCC03-68E9-4F43-94A8-14EE0A9B5251}" srcId="{F4F87734-777E-4964-AA82-E25902D3F578}" destId="{8D6B4409-8550-4423-AD9C-BD223DD39488}" srcOrd="0" destOrd="0" parTransId="{49C79456-4770-468E-884C-935E2DF97D0F}" sibTransId="{D29E46AA-40F2-4A82-A11E-7D55A7F300BC}"/>
    <dgm:cxn modelId="{13613904-8F9D-4922-911E-0153CEA196C1}" type="presOf" srcId="{C6E0069D-CBC6-4040-9BE7-250BFF0E96F7}" destId="{4D11E01E-F1F7-4BF8-8092-7FC32EE68356}" srcOrd="0" destOrd="0" presId="urn:microsoft.com/office/officeart/2005/8/layout/bProcess3"/>
    <dgm:cxn modelId="{8EE8BF07-4933-43F3-AFD4-8D299BE51CFF}" type="presOf" srcId="{D29E46AA-40F2-4A82-A11E-7D55A7F300BC}" destId="{44C8B89B-1CA7-48ED-B859-1B8F140D7CF3}" srcOrd="1" destOrd="0" presId="urn:microsoft.com/office/officeart/2005/8/layout/bProcess3"/>
    <dgm:cxn modelId="{E9E45610-8C08-4DDB-899E-3E8A7F93E89F}" type="presOf" srcId="{7149E263-1C48-4542-8D42-55E505D66727}" destId="{70E9B34B-DFE5-4DDE-8D4F-D9F78D924146}" srcOrd="0" destOrd="0" presId="urn:microsoft.com/office/officeart/2005/8/layout/bProcess3"/>
    <dgm:cxn modelId="{15EAF219-5A77-4A48-833B-5F9C13A62345}" srcId="{F4F87734-777E-4964-AA82-E25902D3F578}" destId="{3C172674-07FE-4F3B-B46F-E2862F6F7C50}" srcOrd="1" destOrd="0" parTransId="{406228F0-6B52-431E-B79F-B4670CA8E037}" sibTransId="{C6E0069D-CBC6-4040-9BE7-250BFF0E96F7}"/>
    <dgm:cxn modelId="{48D6111F-9180-4CB4-9B15-B6F8A010A950}" srcId="{F4F87734-777E-4964-AA82-E25902D3F578}" destId="{6F5E36C5-1F75-4473-BEBC-41B47AD06E71}" srcOrd="2" destOrd="0" parTransId="{911C32B3-7470-4481-A889-37ACFA248967}" sibTransId="{41E5A068-C23D-4B11-AE20-3EAAAF6DF436}"/>
    <dgm:cxn modelId="{5847B621-0FCF-4EF0-9C9F-8BD6921E94DE}" type="presOf" srcId="{41E5A068-C23D-4B11-AE20-3EAAAF6DF436}" destId="{3D74B176-AAFC-4A64-9782-0C54F8B38AE8}" srcOrd="0" destOrd="0" presId="urn:microsoft.com/office/officeart/2005/8/layout/bProcess3"/>
    <dgm:cxn modelId="{25354639-15B4-4713-819D-E9CDC4A4BE6D}" type="presOf" srcId="{A6617A1C-0C06-480C-B290-74DC0377F576}" destId="{499D863B-44E0-434F-BAE8-7D15EA6056CE}" srcOrd="0" destOrd="0" presId="urn:microsoft.com/office/officeart/2005/8/layout/bProcess3"/>
    <dgm:cxn modelId="{52AA2041-0872-4AB9-95C3-90CCD793F960}" srcId="{F4F87734-777E-4964-AA82-E25902D3F578}" destId="{A6617A1C-0C06-480C-B290-74DC0377F576}" srcOrd="4" destOrd="0" parTransId="{F1F10518-92C5-489E-AEEE-453DEFBE7B7D}" sibTransId="{B9547851-3716-4709-B3D6-575347C8AFCB}"/>
    <dgm:cxn modelId="{509C4761-57F9-40ED-869B-8CC71093E557}" type="presOf" srcId="{2428ED87-8C4E-464A-A591-E28A1DCA3DD2}" destId="{1309355A-57EA-45CB-A0DE-8FE91681A4A6}" srcOrd="0" destOrd="0" presId="urn:microsoft.com/office/officeart/2005/8/layout/bProcess3"/>
    <dgm:cxn modelId="{95960F63-7EB9-410F-B84C-A3A279371E91}" type="presOf" srcId="{B9547851-3716-4709-B3D6-575347C8AFCB}" destId="{5759684C-7A1A-4015-8662-C3AA9665CD17}" srcOrd="1" destOrd="0" presId="urn:microsoft.com/office/officeart/2005/8/layout/bProcess3"/>
    <dgm:cxn modelId="{B6EA9771-79FF-4352-AC4D-D611C3AA5333}" type="presOf" srcId="{8D6B4409-8550-4423-AD9C-BD223DD39488}" destId="{F5E27129-1EE7-42A1-B013-0780746CD18E}" srcOrd="0" destOrd="0" presId="urn:microsoft.com/office/officeart/2005/8/layout/bProcess3"/>
    <dgm:cxn modelId="{7DAA2478-6161-46DB-9AB2-4FFB909C380F}" type="presOf" srcId="{41E5A068-C23D-4B11-AE20-3EAAAF6DF436}" destId="{9E74D0B7-4441-4267-AD90-403E858127BF}" srcOrd="1" destOrd="0" presId="urn:microsoft.com/office/officeart/2005/8/layout/bProcess3"/>
    <dgm:cxn modelId="{23093558-243B-41CC-87FD-B6D70BD28CC6}" type="presOf" srcId="{F4F87734-777E-4964-AA82-E25902D3F578}" destId="{764C7C8C-4816-418C-9BFE-573ED901B558}" srcOrd="0" destOrd="0" presId="urn:microsoft.com/office/officeart/2005/8/layout/bProcess3"/>
    <dgm:cxn modelId="{C464707E-2DAB-4E6B-B0C8-D57B980507BA}" type="presOf" srcId="{4D391411-723D-4DAF-AAD5-930EDDB96BB5}" destId="{05107AE5-6B65-4842-8D37-AD6D6085C233}" srcOrd="1" destOrd="0" presId="urn:microsoft.com/office/officeart/2005/8/layout/bProcess3"/>
    <dgm:cxn modelId="{B1DA428A-F9DB-4E54-8762-FB9871D9A4B6}" type="presOf" srcId="{3C172674-07FE-4F3B-B46F-E2862F6F7C50}" destId="{53ADB919-8796-47D6-9A8A-B4DFF33887DD}" srcOrd="0" destOrd="0" presId="urn:microsoft.com/office/officeart/2005/8/layout/bProcess3"/>
    <dgm:cxn modelId="{39571598-06CA-4928-BF3C-E817D2B66E9A}" type="presOf" srcId="{C6E0069D-CBC6-4040-9BE7-250BFF0E96F7}" destId="{905B36D6-9F45-409D-A913-E2C4D5C4EBAF}" srcOrd="1" destOrd="0" presId="urn:microsoft.com/office/officeart/2005/8/layout/bProcess3"/>
    <dgm:cxn modelId="{958DB8A7-625E-4768-ADF8-F20708D48689}" type="presOf" srcId="{B9547851-3716-4709-B3D6-575347C8AFCB}" destId="{9C5CF4D3-8F40-4334-BE73-51E3B01FF2C4}" srcOrd="0" destOrd="0" presId="urn:microsoft.com/office/officeart/2005/8/layout/bProcess3"/>
    <dgm:cxn modelId="{B9BEB9AC-3D7D-4461-8EBA-2CEE1175EDDB}" type="presOf" srcId="{4D391411-723D-4DAF-AAD5-930EDDB96BB5}" destId="{083DFAA2-D488-4E52-B6EB-2558DEB6B9C7}" srcOrd="0" destOrd="0" presId="urn:microsoft.com/office/officeart/2005/8/layout/bProcess3"/>
    <dgm:cxn modelId="{5AF1F0B7-C42D-4021-AACC-97CE6D5383E9}" srcId="{F4F87734-777E-4964-AA82-E25902D3F578}" destId="{7149E263-1C48-4542-8D42-55E505D66727}" srcOrd="3" destOrd="0" parTransId="{66355E1B-9A61-47AC-994D-952E895CDDAD}" sibTransId="{4D391411-723D-4DAF-AAD5-930EDDB96BB5}"/>
    <dgm:cxn modelId="{5D7ABED9-7D2B-4171-83A0-8149C3B21B96}" type="presOf" srcId="{D29E46AA-40F2-4A82-A11E-7D55A7F300BC}" destId="{ED2FF0E7-9F8C-43FF-9AD2-FC1B341535F4}" srcOrd="0" destOrd="0" presId="urn:microsoft.com/office/officeart/2005/8/layout/bProcess3"/>
    <dgm:cxn modelId="{1043AEE0-F949-4A1E-9F7D-64DD801E3605}" srcId="{F4F87734-777E-4964-AA82-E25902D3F578}" destId="{2428ED87-8C4E-464A-A591-E28A1DCA3DD2}" srcOrd="5" destOrd="0" parTransId="{02C06586-D6B7-4911-80A0-24EDF8A38B32}" sibTransId="{21DCA2A3-422B-43A5-A4BF-2DAAD96F3BC3}"/>
    <dgm:cxn modelId="{892336E9-6C2F-4A48-91AA-973C87E297DA}" type="presOf" srcId="{6F5E36C5-1F75-4473-BEBC-41B47AD06E71}" destId="{F8DBB78B-AB13-418E-BAD2-24955B399B64}" srcOrd="0" destOrd="0" presId="urn:microsoft.com/office/officeart/2005/8/layout/bProcess3"/>
    <dgm:cxn modelId="{DC0F742E-D41A-4728-B685-02E282499EA7}" type="presParOf" srcId="{764C7C8C-4816-418C-9BFE-573ED901B558}" destId="{F5E27129-1EE7-42A1-B013-0780746CD18E}" srcOrd="0" destOrd="0" presId="urn:microsoft.com/office/officeart/2005/8/layout/bProcess3"/>
    <dgm:cxn modelId="{44FA972E-5031-4A22-9BE5-5B19982CBCCC}" type="presParOf" srcId="{764C7C8C-4816-418C-9BFE-573ED901B558}" destId="{ED2FF0E7-9F8C-43FF-9AD2-FC1B341535F4}" srcOrd="1" destOrd="0" presId="urn:microsoft.com/office/officeart/2005/8/layout/bProcess3"/>
    <dgm:cxn modelId="{E5B6BDB1-66EC-4E51-9C3C-AD7CC5F2E611}" type="presParOf" srcId="{ED2FF0E7-9F8C-43FF-9AD2-FC1B341535F4}" destId="{44C8B89B-1CA7-48ED-B859-1B8F140D7CF3}" srcOrd="0" destOrd="0" presId="urn:microsoft.com/office/officeart/2005/8/layout/bProcess3"/>
    <dgm:cxn modelId="{52F450AF-D4BC-401D-9642-512B2A5FD823}" type="presParOf" srcId="{764C7C8C-4816-418C-9BFE-573ED901B558}" destId="{53ADB919-8796-47D6-9A8A-B4DFF33887DD}" srcOrd="2" destOrd="0" presId="urn:microsoft.com/office/officeart/2005/8/layout/bProcess3"/>
    <dgm:cxn modelId="{101CB9C7-9160-499B-86CE-A464BB01C0E7}" type="presParOf" srcId="{764C7C8C-4816-418C-9BFE-573ED901B558}" destId="{4D11E01E-F1F7-4BF8-8092-7FC32EE68356}" srcOrd="3" destOrd="0" presId="urn:microsoft.com/office/officeart/2005/8/layout/bProcess3"/>
    <dgm:cxn modelId="{ECF2F0A0-059E-4923-91F8-4B1248F5F72D}" type="presParOf" srcId="{4D11E01E-F1F7-4BF8-8092-7FC32EE68356}" destId="{905B36D6-9F45-409D-A913-E2C4D5C4EBAF}" srcOrd="0" destOrd="0" presId="urn:microsoft.com/office/officeart/2005/8/layout/bProcess3"/>
    <dgm:cxn modelId="{7261F7EA-B969-42E9-983E-A0055ACCB2EC}" type="presParOf" srcId="{764C7C8C-4816-418C-9BFE-573ED901B558}" destId="{F8DBB78B-AB13-418E-BAD2-24955B399B64}" srcOrd="4" destOrd="0" presId="urn:microsoft.com/office/officeart/2005/8/layout/bProcess3"/>
    <dgm:cxn modelId="{077AA939-06E6-4D5F-BCFB-EAA8BB3680FE}" type="presParOf" srcId="{764C7C8C-4816-418C-9BFE-573ED901B558}" destId="{3D74B176-AAFC-4A64-9782-0C54F8B38AE8}" srcOrd="5" destOrd="0" presId="urn:microsoft.com/office/officeart/2005/8/layout/bProcess3"/>
    <dgm:cxn modelId="{8975889D-6D1D-4C29-8B91-5F690A265DA9}" type="presParOf" srcId="{3D74B176-AAFC-4A64-9782-0C54F8B38AE8}" destId="{9E74D0B7-4441-4267-AD90-403E858127BF}" srcOrd="0" destOrd="0" presId="urn:microsoft.com/office/officeart/2005/8/layout/bProcess3"/>
    <dgm:cxn modelId="{409C3FBB-CB6B-4419-9871-1DC046484C90}" type="presParOf" srcId="{764C7C8C-4816-418C-9BFE-573ED901B558}" destId="{70E9B34B-DFE5-4DDE-8D4F-D9F78D924146}" srcOrd="6" destOrd="0" presId="urn:microsoft.com/office/officeart/2005/8/layout/bProcess3"/>
    <dgm:cxn modelId="{9493E436-3B66-4F11-984D-995DB533E2C1}" type="presParOf" srcId="{764C7C8C-4816-418C-9BFE-573ED901B558}" destId="{083DFAA2-D488-4E52-B6EB-2558DEB6B9C7}" srcOrd="7" destOrd="0" presId="urn:microsoft.com/office/officeart/2005/8/layout/bProcess3"/>
    <dgm:cxn modelId="{E4EA33A5-AB53-4BEE-8670-3E6D847B975F}" type="presParOf" srcId="{083DFAA2-D488-4E52-B6EB-2558DEB6B9C7}" destId="{05107AE5-6B65-4842-8D37-AD6D6085C233}" srcOrd="0" destOrd="0" presId="urn:microsoft.com/office/officeart/2005/8/layout/bProcess3"/>
    <dgm:cxn modelId="{838E0446-CF06-4565-9C1C-439E4C4C9B55}" type="presParOf" srcId="{764C7C8C-4816-418C-9BFE-573ED901B558}" destId="{499D863B-44E0-434F-BAE8-7D15EA6056CE}" srcOrd="8" destOrd="0" presId="urn:microsoft.com/office/officeart/2005/8/layout/bProcess3"/>
    <dgm:cxn modelId="{CC3D662D-F59F-4509-85BC-0F63CD29B0D5}" type="presParOf" srcId="{764C7C8C-4816-418C-9BFE-573ED901B558}" destId="{9C5CF4D3-8F40-4334-BE73-51E3B01FF2C4}" srcOrd="9" destOrd="0" presId="urn:microsoft.com/office/officeart/2005/8/layout/bProcess3"/>
    <dgm:cxn modelId="{1F522DBE-F932-4DA0-97D2-A4B411C2FB20}" type="presParOf" srcId="{9C5CF4D3-8F40-4334-BE73-51E3B01FF2C4}" destId="{5759684C-7A1A-4015-8662-C3AA9665CD17}" srcOrd="0" destOrd="0" presId="urn:microsoft.com/office/officeart/2005/8/layout/bProcess3"/>
    <dgm:cxn modelId="{E44A1625-2CA9-42AB-981A-298A0BC8CFB6}" type="presParOf" srcId="{764C7C8C-4816-418C-9BFE-573ED901B558}" destId="{1309355A-57EA-45CB-A0DE-8FE91681A4A6}" srcOrd="10" destOrd="0" presId="urn:microsoft.com/office/officeart/2005/8/layout/bProcess3"/>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F2F73C2-B427-4C9F-872A-75035FA5A56C}" type="doc">
      <dgm:prSet loTypeId="urn:microsoft.com/office/officeart/2005/8/layout/process5" loCatId="process" qsTypeId="urn:microsoft.com/office/officeart/2005/8/quickstyle/simple1" qsCatId="simple" csTypeId="urn:microsoft.com/office/officeart/2005/8/colors/accent2_1" csCatId="accent2" phldr="1"/>
      <dgm:spPr/>
      <dgm:t>
        <a:bodyPr/>
        <a:lstStyle/>
        <a:p>
          <a:endParaRPr lang="en-US"/>
        </a:p>
      </dgm:t>
    </dgm:pt>
    <dgm:pt modelId="{20AD4250-C81A-4BED-A93D-B69B6BC9D3A6}">
      <dgm:prSet phldrT="[Text]"/>
      <dgm:spPr/>
      <dgm:t>
        <a:bodyPr/>
        <a:lstStyle/>
        <a:p>
          <a:r>
            <a:rPr lang="en-US" dirty="0"/>
            <a:t>Spinning, combing, sliver formation, bobbin winding</a:t>
          </a:r>
        </a:p>
      </dgm:t>
    </dgm:pt>
    <dgm:pt modelId="{63A6B9ED-A677-4C7A-8889-69EE61D2E87D}" type="parTrans" cxnId="{4EFB379B-6A60-41CD-81B6-BF63F135F0E2}">
      <dgm:prSet/>
      <dgm:spPr/>
      <dgm:t>
        <a:bodyPr/>
        <a:lstStyle/>
        <a:p>
          <a:endParaRPr lang="en-US"/>
        </a:p>
      </dgm:t>
    </dgm:pt>
    <dgm:pt modelId="{0E488BB9-DBCD-4427-8219-FE3995DAD909}" type="sibTrans" cxnId="{4EFB379B-6A60-41CD-81B6-BF63F135F0E2}">
      <dgm:prSet/>
      <dgm:spPr/>
      <dgm:t>
        <a:bodyPr/>
        <a:lstStyle/>
        <a:p>
          <a:endParaRPr lang="en-US"/>
        </a:p>
      </dgm:t>
    </dgm:pt>
    <dgm:pt modelId="{D3F75AEF-139A-4658-BDB1-C9C13358B65F}">
      <dgm:prSet phldrT="[Text]"/>
      <dgm:spPr/>
      <dgm:t>
        <a:bodyPr/>
        <a:lstStyle/>
        <a:p>
          <a:r>
            <a:rPr lang="en-US" dirty="0"/>
            <a:t>Weaving</a:t>
          </a:r>
        </a:p>
      </dgm:t>
    </dgm:pt>
    <dgm:pt modelId="{076612A2-D646-4D09-A042-3059578622FF}" type="parTrans" cxnId="{B35DEE3F-3160-4F7C-8E39-E4EB98B425D0}">
      <dgm:prSet/>
      <dgm:spPr/>
      <dgm:t>
        <a:bodyPr/>
        <a:lstStyle/>
        <a:p>
          <a:endParaRPr lang="en-US"/>
        </a:p>
      </dgm:t>
    </dgm:pt>
    <dgm:pt modelId="{27F94601-8A92-4AF3-9292-E6BBE3791A2E}" type="sibTrans" cxnId="{B35DEE3F-3160-4F7C-8E39-E4EB98B425D0}">
      <dgm:prSet/>
      <dgm:spPr/>
      <dgm:t>
        <a:bodyPr/>
        <a:lstStyle/>
        <a:p>
          <a:endParaRPr lang="en-US"/>
        </a:p>
      </dgm:t>
    </dgm:pt>
    <dgm:pt modelId="{AC6CCC12-3D66-43BA-B349-3EEDF1D401DE}">
      <dgm:prSet phldrT="[Text]"/>
      <dgm:spPr/>
      <dgm:t>
        <a:bodyPr/>
        <a:lstStyle/>
        <a:p>
          <a:r>
            <a:rPr lang="en-US" dirty="0" err="1"/>
            <a:t>Desizing</a:t>
          </a:r>
          <a:endParaRPr lang="en-US" dirty="0"/>
        </a:p>
      </dgm:t>
    </dgm:pt>
    <dgm:pt modelId="{E5845ADB-CA44-4ECC-875C-1A6B8764A3A0}" type="parTrans" cxnId="{27E5AACB-BCBE-48C4-91ED-32957F6A53F1}">
      <dgm:prSet/>
      <dgm:spPr/>
      <dgm:t>
        <a:bodyPr/>
        <a:lstStyle/>
        <a:p>
          <a:endParaRPr lang="en-US"/>
        </a:p>
      </dgm:t>
    </dgm:pt>
    <dgm:pt modelId="{4DC219DF-FAF1-49A3-96CC-B3C3738FA70D}" type="sibTrans" cxnId="{27E5AACB-BCBE-48C4-91ED-32957F6A53F1}">
      <dgm:prSet/>
      <dgm:spPr/>
      <dgm:t>
        <a:bodyPr/>
        <a:lstStyle/>
        <a:p>
          <a:endParaRPr lang="en-US"/>
        </a:p>
      </dgm:t>
    </dgm:pt>
    <dgm:pt modelId="{3A42E225-0022-4B16-BE40-E8D18C302BDE}">
      <dgm:prSet phldrT="[Text]"/>
      <dgm:spPr/>
      <dgm:t>
        <a:bodyPr/>
        <a:lstStyle/>
        <a:p>
          <a:r>
            <a:rPr lang="en-US" dirty="0"/>
            <a:t>Boiling</a:t>
          </a:r>
        </a:p>
      </dgm:t>
    </dgm:pt>
    <dgm:pt modelId="{A164EF92-7BFC-4AAE-BA8F-DA3CEFDE057C}" type="parTrans" cxnId="{26CFEF61-DF61-45F6-AFF1-CD2483689B53}">
      <dgm:prSet/>
      <dgm:spPr/>
      <dgm:t>
        <a:bodyPr/>
        <a:lstStyle/>
        <a:p>
          <a:endParaRPr lang="en-US"/>
        </a:p>
      </dgm:t>
    </dgm:pt>
    <dgm:pt modelId="{3B1F45F7-AC16-4B65-A424-13315751E493}" type="sibTrans" cxnId="{26CFEF61-DF61-45F6-AFF1-CD2483689B53}">
      <dgm:prSet/>
      <dgm:spPr/>
      <dgm:t>
        <a:bodyPr/>
        <a:lstStyle/>
        <a:p>
          <a:endParaRPr lang="en-US"/>
        </a:p>
      </dgm:t>
    </dgm:pt>
    <dgm:pt modelId="{66C41A50-D860-4C4C-870F-0C943F9C2002}">
      <dgm:prSet phldrT="[Text]"/>
      <dgm:spPr/>
      <dgm:t>
        <a:bodyPr/>
        <a:lstStyle/>
        <a:p>
          <a:r>
            <a:rPr lang="en-US" dirty="0"/>
            <a:t>Acid treatment and washing</a:t>
          </a:r>
        </a:p>
      </dgm:t>
    </dgm:pt>
    <dgm:pt modelId="{D80DEA01-37EB-4A71-B37D-748447A0CE3A}" type="parTrans" cxnId="{962B8A1B-E966-473A-A0BF-4B08C31D2A86}">
      <dgm:prSet/>
      <dgm:spPr/>
      <dgm:t>
        <a:bodyPr/>
        <a:lstStyle/>
        <a:p>
          <a:endParaRPr lang="en-US"/>
        </a:p>
      </dgm:t>
    </dgm:pt>
    <dgm:pt modelId="{FDB78B31-38D1-4457-9B6E-95C2C9650288}" type="sibTrans" cxnId="{962B8A1B-E966-473A-A0BF-4B08C31D2A86}">
      <dgm:prSet/>
      <dgm:spPr/>
      <dgm:t>
        <a:bodyPr/>
        <a:lstStyle/>
        <a:p>
          <a:endParaRPr lang="en-US"/>
        </a:p>
      </dgm:t>
    </dgm:pt>
    <dgm:pt modelId="{B8FD8D1B-06C4-4332-953B-D108554566D1}">
      <dgm:prSet phldrT="[Text]"/>
      <dgm:spPr/>
      <dgm:t>
        <a:bodyPr/>
        <a:lstStyle/>
        <a:p>
          <a:r>
            <a:rPr lang="en-US" dirty="0"/>
            <a:t>Washing</a:t>
          </a:r>
        </a:p>
      </dgm:t>
    </dgm:pt>
    <dgm:pt modelId="{4B74407B-0938-40BA-A1C9-224A17594799}" type="parTrans" cxnId="{4D5D183A-FC88-4B11-80C7-0D97EC77F10B}">
      <dgm:prSet/>
      <dgm:spPr/>
      <dgm:t>
        <a:bodyPr/>
        <a:lstStyle/>
        <a:p>
          <a:endParaRPr lang="en-US"/>
        </a:p>
      </dgm:t>
    </dgm:pt>
    <dgm:pt modelId="{65C12015-93AA-45D2-B6C1-9E4D62B59CB5}" type="sibTrans" cxnId="{4D5D183A-FC88-4B11-80C7-0D97EC77F10B}">
      <dgm:prSet/>
      <dgm:spPr/>
      <dgm:t>
        <a:bodyPr/>
        <a:lstStyle/>
        <a:p>
          <a:endParaRPr lang="en-US"/>
        </a:p>
      </dgm:t>
    </dgm:pt>
    <dgm:pt modelId="{AA35A701-49F6-4B59-82E4-39427D7FCDC0}">
      <dgm:prSet phldrT="[Text]"/>
      <dgm:spPr/>
      <dgm:t>
        <a:bodyPr/>
        <a:lstStyle/>
        <a:p>
          <a:r>
            <a:rPr lang="en-US" dirty="0"/>
            <a:t>Input materials</a:t>
          </a:r>
        </a:p>
      </dgm:t>
    </dgm:pt>
    <dgm:pt modelId="{9B1E1D3A-4E41-45B8-8C10-B207C37BFF2E}" type="parTrans" cxnId="{62258D96-5255-436F-BE4F-350858CA5FC0}">
      <dgm:prSet/>
      <dgm:spPr/>
      <dgm:t>
        <a:bodyPr/>
        <a:lstStyle/>
        <a:p>
          <a:endParaRPr lang="en-US"/>
        </a:p>
      </dgm:t>
    </dgm:pt>
    <dgm:pt modelId="{A9915A50-434D-4E8E-BBD3-10127E0DBBB3}" type="sibTrans" cxnId="{62258D96-5255-436F-BE4F-350858CA5FC0}">
      <dgm:prSet/>
      <dgm:spPr/>
      <dgm:t>
        <a:bodyPr/>
        <a:lstStyle/>
        <a:p>
          <a:endParaRPr lang="en-US"/>
        </a:p>
      </dgm:t>
    </dgm:pt>
    <dgm:pt modelId="{F178FDD9-4AEC-4212-B8B2-945D0A6F3B59}">
      <dgm:prSet phldrT="[Text]"/>
      <dgm:spPr/>
      <dgm:t>
        <a:bodyPr/>
        <a:lstStyle/>
        <a:p>
          <a:r>
            <a:rPr lang="en-US" dirty="0"/>
            <a:t>Water, starch, additives, steam</a:t>
          </a:r>
        </a:p>
      </dgm:t>
    </dgm:pt>
    <dgm:pt modelId="{AB8D7F3F-8B55-4ACC-BC67-3215C5D33D0A}" type="parTrans" cxnId="{BBA02DD1-AEEA-468B-B53F-C8D8E96BA160}">
      <dgm:prSet/>
      <dgm:spPr/>
      <dgm:t>
        <a:bodyPr/>
        <a:lstStyle/>
        <a:p>
          <a:endParaRPr lang="en-US"/>
        </a:p>
      </dgm:t>
    </dgm:pt>
    <dgm:pt modelId="{918ACDB3-33F8-49E3-A5BF-938B0AB9C95A}" type="sibTrans" cxnId="{BBA02DD1-AEEA-468B-B53F-C8D8E96BA160}">
      <dgm:prSet/>
      <dgm:spPr/>
      <dgm:t>
        <a:bodyPr/>
        <a:lstStyle/>
        <a:p>
          <a:endParaRPr lang="en-US"/>
        </a:p>
      </dgm:t>
    </dgm:pt>
    <dgm:pt modelId="{6DDECA61-8BA0-4280-A32F-8677CAFFE674}">
      <dgm:prSet phldrT="[Text]"/>
      <dgm:spPr/>
      <dgm:t>
        <a:bodyPr/>
        <a:lstStyle/>
        <a:p>
          <a:r>
            <a:rPr lang="en-US" dirty="0" err="1"/>
            <a:t>Enzym</a:t>
          </a:r>
          <a:r>
            <a:rPr lang="en-US" dirty="0"/>
            <a:t>, NaOH</a:t>
          </a:r>
        </a:p>
      </dgm:t>
    </dgm:pt>
    <dgm:pt modelId="{80A96790-2C1F-4670-9E64-36FD12025D3F}" type="parTrans" cxnId="{7E329EBF-4D8A-4F2D-80D9-F7BBB960092F}">
      <dgm:prSet/>
      <dgm:spPr/>
      <dgm:t>
        <a:bodyPr/>
        <a:lstStyle/>
        <a:p>
          <a:endParaRPr lang="en-US"/>
        </a:p>
      </dgm:t>
    </dgm:pt>
    <dgm:pt modelId="{09C3251B-8955-43AF-9638-1A54D2CB8D67}" type="sibTrans" cxnId="{7E329EBF-4D8A-4F2D-80D9-F7BBB960092F}">
      <dgm:prSet/>
      <dgm:spPr/>
      <dgm:t>
        <a:bodyPr/>
        <a:lstStyle/>
        <a:p>
          <a:endParaRPr lang="en-US"/>
        </a:p>
      </dgm:t>
    </dgm:pt>
    <dgm:pt modelId="{4DB1D065-4C56-44B8-84B6-71A80E7BEE6B}">
      <dgm:prSet phldrT="[Text]"/>
      <dgm:spPr/>
      <dgm:t>
        <a:bodyPr/>
        <a:lstStyle/>
        <a:p>
          <a:r>
            <a:rPr lang="en-US" dirty="0"/>
            <a:t>NaOH, chemicals, steam</a:t>
          </a:r>
        </a:p>
      </dgm:t>
    </dgm:pt>
    <dgm:pt modelId="{8DB6F734-3641-4F46-A073-5CC792C29022}" type="parTrans" cxnId="{23E37AF8-990D-4312-876A-B81A53E9FACF}">
      <dgm:prSet/>
      <dgm:spPr/>
      <dgm:t>
        <a:bodyPr/>
        <a:lstStyle/>
        <a:p>
          <a:endParaRPr lang="en-US"/>
        </a:p>
      </dgm:t>
    </dgm:pt>
    <dgm:pt modelId="{C7D0C0B1-7568-4999-9EB5-7183D40E404D}" type="sibTrans" cxnId="{23E37AF8-990D-4312-876A-B81A53E9FACF}">
      <dgm:prSet/>
      <dgm:spPr/>
      <dgm:t>
        <a:bodyPr/>
        <a:lstStyle/>
        <a:p>
          <a:endParaRPr lang="en-US"/>
        </a:p>
      </dgm:t>
    </dgm:pt>
    <dgm:pt modelId="{8000F0D4-6363-45B2-9DD8-0213F02EE897}">
      <dgm:prSet phldrT="[Text]"/>
      <dgm:spPr/>
      <dgm:t>
        <a:bodyPr/>
        <a:lstStyle/>
        <a:p>
          <a:r>
            <a:rPr lang="en-US" dirty="0"/>
            <a:t>Bleaching</a:t>
          </a:r>
        </a:p>
      </dgm:t>
    </dgm:pt>
    <dgm:pt modelId="{16912697-E239-4B13-872D-B8D5146D9F73}" type="parTrans" cxnId="{7A6338A9-4525-43D0-B05B-D0674AACEEB4}">
      <dgm:prSet/>
      <dgm:spPr/>
      <dgm:t>
        <a:bodyPr/>
        <a:lstStyle/>
        <a:p>
          <a:endParaRPr lang="en-US"/>
        </a:p>
      </dgm:t>
    </dgm:pt>
    <dgm:pt modelId="{AC2B0F42-7D25-4A8F-9B2E-83DDF3DD1984}" type="sibTrans" cxnId="{7A6338A9-4525-43D0-B05B-D0674AACEEB4}">
      <dgm:prSet/>
      <dgm:spPr/>
      <dgm:t>
        <a:bodyPr/>
        <a:lstStyle/>
        <a:p>
          <a:endParaRPr lang="en-US"/>
        </a:p>
      </dgm:t>
    </dgm:pt>
    <dgm:pt modelId="{16BA2163-D0E7-4A6A-A655-CF8E058BD69D}">
      <dgm:prSet phldrT="[Text]"/>
      <dgm:spPr/>
      <dgm:t>
        <a:bodyPr/>
        <a:lstStyle/>
        <a:p>
          <a:r>
            <a:rPr lang="en-US" dirty="0"/>
            <a:t>H2SO4, CaOCl2 chemicals</a:t>
          </a:r>
        </a:p>
      </dgm:t>
    </dgm:pt>
    <dgm:pt modelId="{4BE48279-6968-440D-BE47-31494C713342}" type="parTrans" cxnId="{4155206C-57F1-4E51-B814-B5B05F0CFD92}">
      <dgm:prSet/>
      <dgm:spPr/>
      <dgm:t>
        <a:bodyPr/>
        <a:lstStyle/>
        <a:p>
          <a:endParaRPr lang="en-US"/>
        </a:p>
      </dgm:t>
    </dgm:pt>
    <dgm:pt modelId="{5260C5EE-EFA1-4882-B48D-1FF663F55021}" type="sibTrans" cxnId="{4155206C-57F1-4E51-B814-B5B05F0CFD92}">
      <dgm:prSet/>
      <dgm:spPr/>
      <dgm:t>
        <a:bodyPr/>
        <a:lstStyle/>
        <a:p>
          <a:endParaRPr lang="en-US"/>
        </a:p>
      </dgm:t>
    </dgm:pt>
    <dgm:pt modelId="{5E167CD2-88A2-4ED5-BA14-9A2854930C88}">
      <dgm:prSet phldrT="[Text]"/>
      <dgm:spPr/>
      <dgm:t>
        <a:bodyPr/>
        <a:lstStyle/>
        <a:p>
          <a:r>
            <a:rPr lang="en-US" dirty="0"/>
            <a:t>H2SO4, H2O2, detergents</a:t>
          </a:r>
        </a:p>
      </dgm:t>
    </dgm:pt>
    <dgm:pt modelId="{05ED59B6-5A93-4193-B63D-DF9AF5D70C35}" type="parTrans" cxnId="{92EC3501-F3B4-4842-A9E4-7968CE7823A6}">
      <dgm:prSet/>
      <dgm:spPr/>
      <dgm:t>
        <a:bodyPr/>
        <a:lstStyle/>
        <a:p>
          <a:endParaRPr lang="en-US"/>
        </a:p>
      </dgm:t>
    </dgm:pt>
    <dgm:pt modelId="{99E88180-8BFF-4B76-87C0-38AD96A42708}" type="sibTrans" cxnId="{92EC3501-F3B4-4842-A9E4-7968CE7823A6}">
      <dgm:prSet/>
      <dgm:spPr/>
      <dgm:t>
        <a:bodyPr/>
        <a:lstStyle/>
        <a:p>
          <a:endParaRPr lang="en-US"/>
        </a:p>
      </dgm:t>
    </dgm:pt>
    <dgm:pt modelId="{140D0BC9-CD4F-4EA6-B669-A5C576A9A181}">
      <dgm:prSet phldrT="[Text]"/>
      <dgm:spPr/>
      <dgm:t>
        <a:bodyPr/>
        <a:lstStyle/>
        <a:p>
          <a:r>
            <a:rPr lang="en-US" dirty="0"/>
            <a:t>Mercerizing</a:t>
          </a:r>
        </a:p>
      </dgm:t>
    </dgm:pt>
    <dgm:pt modelId="{6BEEA498-108E-4865-8100-920213615AAA}" type="parTrans" cxnId="{76AF3397-87DD-49CE-8190-323E280A6A37}">
      <dgm:prSet/>
      <dgm:spPr/>
      <dgm:t>
        <a:bodyPr/>
        <a:lstStyle/>
        <a:p>
          <a:endParaRPr lang="en-US"/>
        </a:p>
      </dgm:t>
    </dgm:pt>
    <dgm:pt modelId="{EC653689-D3BB-4714-85B8-1B298F57CE04}" type="sibTrans" cxnId="{76AF3397-87DD-49CE-8190-323E280A6A37}">
      <dgm:prSet/>
      <dgm:spPr/>
      <dgm:t>
        <a:bodyPr/>
        <a:lstStyle/>
        <a:p>
          <a:endParaRPr lang="en-US"/>
        </a:p>
      </dgm:t>
    </dgm:pt>
    <dgm:pt modelId="{6BC78358-97A9-4930-A20C-F818AA4089C9}">
      <dgm:prSet phldrT="[Text]"/>
      <dgm:spPr/>
      <dgm:t>
        <a:bodyPr/>
        <a:lstStyle/>
        <a:p>
          <a:r>
            <a:rPr lang="en-US" dirty="0"/>
            <a:t>NaOH, chemicals</a:t>
          </a:r>
        </a:p>
      </dgm:t>
    </dgm:pt>
    <dgm:pt modelId="{8462A452-D090-4CEC-872A-C1A8C20BF9C9}" type="parTrans" cxnId="{45767BAF-43FE-4FED-857D-0E19345D4A7B}">
      <dgm:prSet/>
      <dgm:spPr/>
      <dgm:t>
        <a:bodyPr/>
        <a:lstStyle/>
        <a:p>
          <a:endParaRPr lang="en-US"/>
        </a:p>
      </dgm:t>
    </dgm:pt>
    <dgm:pt modelId="{346306A5-7B67-4569-A40D-FC81CB4F896D}" type="sibTrans" cxnId="{45767BAF-43FE-4FED-857D-0E19345D4A7B}">
      <dgm:prSet/>
      <dgm:spPr/>
      <dgm:t>
        <a:bodyPr/>
        <a:lstStyle/>
        <a:p>
          <a:endParaRPr lang="en-US"/>
        </a:p>
      </dgm:t>
    </dgm:pt>
    <dgm:pt modelId="{C6279BB9-67B6-4FD8-871E-6763C2549669}">
      <dgm:prSet phldrT="[Text]"/>
      <dgm:spPr/>
      <dgm:t>
        <a:bodyPr/>
        <a:lstStyle/>
        <a:p>
          <a:r>
            <a:rPr lang="en-US" dirty="0"/>
            <a:t>Dye solutions</a:t>
          </a:r>
        </a:p>
      </dgm:t>
    </dgm:pt>
    <dgm:pt modelId="{B195649E-D45B-4C7E-96E3-DC558439E0D0}" type="parTrans" cxnId="{547EE95E-0FB0-4E51-903F-AEBF0B473188}">
      <dgm:prSet/>
      <dgm:spPr/>
      <dgm:t>
        <a:bodyPr/>
        <a:lstStyle/>
        <a:p>
          <a:endParaRPr lang="en-US"/>
        </a:p>
      </dgm:t>
    </dgm:pt>
    <dgm:pt modelId="{DF77C6BE-148B-4BBD-994E-5A45F42F6311}" type="sibTrans" cxnId="{547EE95E-0FB0-4E51-903F-AEBF0B473188}">
      <dgm:prSet/>
      <dgm:spPr/>
      <dgm:t>
        <a:bodyPr/>
        <a:lstStyle/>
        <a:p>
          <a:endParaRPr lang="en-US"/>
        </a:p>
      </dgm:t>
    </dgm:pt>
    <dgm:pt modelId="{963E8670-E8AC-4FC2-8DD2-A31DCF5949B8}">
      <dgm:prSet phldrT="[Text]"/>
      <dgm:spPr/>
      <dgm:t>
        <a:bodyPr/>
        <a:lstStyle/>
        <a:p>
          <a:r>
            <a:rPr lang="en-US" dirty="0"/>
            <a:t>Washing</a:t>
          </a:r>
        </a:p>
      </dgm:t>
    </dgm:pt>
    <dgm:pt modelId="{E8FD8FEA-D6A7-41B8-944C-15ED973FDED7}" type="parTrans" cxnId="{9FB0A262-4AE3-42C7-B245-0B5E8E3B6843}">
      <dgm:prSet/>
      <dgm:spPr/>
      <dgm:t>
        <a:bodyPr/>
        <a:lstStyle/>
        <a:p>
          <a:endParaRPr lang="en-US"/>
        </a:p>
      </dgm:t>
    </dgm:pt>
    <dgm:pt modelId="{3676B046-3CB5-4F69-BDE0-1500AC2896A7}" type="sibTrans" cxnId="{9FB0A262-4AE3-42C7-B245-0B5E8E3B6843}">
      <dgm:prSet/>
      <dgm:spPr/>
      <dgm:t>
        <a:bodyPr/>
        <a:lstStyle/>
        <a:p>
          <a:endParaRPr lang="en-US"/>
        </a:p>
      </dgm:t>
    </dgm:pt>
    <dgm:pt modelId="{0E7BE356-DD6B-444B-9818-F8D0213FD3C2}">
      <dgm:prSet phldrT="[Text]"/>
      <dgm:spPr/>
      <dgm:t>
        <a:bodyPr/>
        <a:lstStyle/>
        <a:p>
          <a:r>
            <a:rPr lang="en-US" dirty="0"/>
            <a:t>H2SO4, H2O2, detergents</a:t>
          </a:r>
        </a:p>
      </dgm:t>
    </dgm:pt>
    <dgm:pt modelId="{CE502034-1C64-42C6-9F15-058B7E2E92E9}" type="parTrans" cxnId="{E63D3043-DA5D-4B01-98A8-C97C22378DC8}">
      <dgm:prSet/>
      <dgm:spPr/>
      <dgm:t>
        <a:bodyPr/>
        <a:lstStyle/>
        <a:p>
          <a:endParaRPr lang="en-US"/>
        </a:p>
      </dgm:t>
    </dgm:pt>
    <dgm:pt modelId="{D48C1F7F-19AE-4902-B28D-9A46B515E3DF}" type="sibTrans" cxnId="{E63D3043-DA5D-4B01-98A8-C97C22378DC8}">
      <dgm:prSet/>
      <dgm:spPr/>
      <dgm:t>
        <a:bodyPr/>
        <a:lstStyle/>
        <a:p>
          <a:endParaRPr lang="en-US"/>
        </a:p>
      </dgm:t>
    </dgm:pt>
    <dgm:pt modelId="{7DCC8A35-9351-487C-A0FE-AF4F3113C90E}">
      <dgm:prSet phldrT="[Text]"/>
      <dgm:spPr/>
      <dgm:t>
        <a:bodyPr/>
        <a:lstStyle/>
        <a:p>
          <a:r>
            <a:rPr lang="en-US" dirty="0"/>
            <a:t>Finishing and drying</a:t>
          </a:r>
        </a:p>
      </dgm:t>
    </dgm:pt>
    <dgm:pt modelId="{2C860FB6-19A7-4C49-B665-5BD4A4087EDC}" type="parTrans" cxnId="{BE6402F7-3C58-42EB-87A3-A64A0D886E7A}">
      <dgm:prSet/>
      <dgm:spPr/>
      <dgm:t>
        <a:bodyPr/>
        <a:lstStyle/>
        <a:p>
          <a:endParaRPr lang="en-US"/>
        </a:p>
      </dgm:t>
    </dgm:pt>
    <dgm:pt modelId="{6748F30C-8E0C-4B7A-93EF-E0E3DF0E88C5}" type="sibTrans" cxnId="{BE6402F7-3C58-42EB-87A3-A64A0D886E7A}">
      <dgm:prSet/>
      <dgm:spPr/>
      <dgm:t>
        <a:bodyPr/>
        <a:lstStyle/>
        <a:p>
          <a:endParaRPr lang="en-US"/>
        </a:p>
      </dgm:t>
    </dgm:pt>
    <dgm:pt modelId="{AAE2BD03-B655-408C-B14E-CAE61AA7FCBA}">
      <dgm:prSet phldrT="[Text]"/>
      <dgm:spPr/>
      <dgm:t>
        <a:bodyPr/>
        <a:lstStyle/>
        <a:p>
          <a:r>
            <a:rPr lang="en-US" dirty="0"/>
            <a:t>Steam, starch, chemicals</a:t>
          </a:r>
        </a:p>
      </dgm:t>
    </dgm:pt>
    <dgm:pt modelId="{743A705B-B839-453C-B7B7-D2C309520F5D}" type="parTrans" cxnId="{A4682B77-FA3A-4618-BF33-20DB1D52EA06}">
      <dgm:prSet/>
      <dgm:spPr/>
      <dgm:t>
        <a:bodyPr/>
        <a:lstStyle/>
        <a:p>
          <a:endParaRPr lang="en-US"/>
        </a:p>
      </dgm:t>
    </dgm:pt>
    <dgm:pt modelId="{73C2465D-3B87-4270-B55E-4E6B1EB99138}" type="sibTrans" cxnId="{A4682B77-FA3A-4618-BF33-20DB1D52EA06}">
      <dgm:prSet/>
      <dgm:spPr/>
      <dgm:t>
        <a:bodyPr/>
        <a:lstStyle/>
        <a:p>
          <a:endParaRPr lang="en-US"/>
        </a:p>
      </dgm:t>
    </dgm:pt>
    <dgm:pt modelId="{6B3F5DFE-4052-4EF7-B064-C1BC21F937D9}">
      <dgm:prSet phldrT="[Text]"/>
      <dgm:spPr/>
      <dgm:t>
        <a:bodyPr/>
        <a:lstStyle/>
        <a:p>
          <a:r>
            <a:rPr lang="en-US" dirty="0"/>
            <a:t>Product</a:t>
          </a:r>
        </a:p>
      </dgm:t>
    </dgm:pt>
    <dgm:pt modelId="{20818856-C725-4D9C-803A-B809ECD746E8}" type="parTrans" cxnId="{4B4B3879-F4C7-482B-9CA1-F276C91A08E9}">
      <dgm:prSet/>
      <dgm:spPr/>
      <dgm:t>
        <a:bodyPr/>
        <a:lstStyle/>
        <a:p>
          <a:endParaRPr lang="en-US"/>
        </a:p>
      </dgm:t>
    </dgm:pt>
    <dgm:pt modelId="{39FDBC62-04A3-442C-A24C-76393C9DAD6E}" type="sibTrans" cxnId="{4B4B3879-F4C7-482B-9CA1-F276C91A08E9}">
      <dgm:prSet/>
      <dgm:spPr/>
      <dgm:t>
        <a:bodyPr/>
        <a:lstStyle/>
        <a:p>
          <a:endParaRPr lang="en-US"/>
        </a:p>
      </dgm:t>
    </dgm:pt>
    <dgm:pt modelId="{F1DE3529-7B88-46E0-8511-D8439C59E426}">
      <dgm:prSet phldrT="[Text]"/>
      <dgm:spPr/>
      <dgm:t>
        <a:bodyPr/>
        <a:lstStyle/>
        <a:p>
          <a:r>
            <a:rPr lang="en-US" dirty="0"/>
            <a:t>Sizing</a:t>
          </a:r>
        </a:p>
      </dgm:t>
    </dgm:pt>
    <dgm:pt modelId="{43E6D8B8-A337-4528-A771-DB70CDD00BDC}" type="sibTrans" cxnId="{6E6C2F95-C0C7-4F25-85F0-AE8288B13E92}">
      <dgm:prSet/>
      <dgm:spPr/>
      <dgm:t>
        <a:bodyPr/>
        <a:lstStyle/>
        <a:p>
          <a:endParaRPr lang="en-US"/>
        </a:p>
      </dgm:t>
    </dgm:pt>
    <dgm:pt modelId="{62469FC6-825B-44DE-9211-45AC2B2565EE}" type="parTrans" cxnId="{6E6C2F95-C0C7-4F25-85F0-AE8288B13E92}">
      <dgm:prSet/>
      <dgm:spPr/>
      <dgm:t>
        <a:bodyPr/>
        <a:lstStyle/>
        <a:p>
          <a:endParaRPr lang="en-US"/>
        </a:p>
      </dgm:t>
    </dgm:pt>
    <dgm:pt modelId="{4784F027-C0CB-4BA6-9397-0ECB83A7E8F2}">
      <dgm:prSet phldrT="[Text]"/>
      <dgm:spPr/>
      <dgm:t>
        <a:bodyPr/>
        <a:lstStyle/>
        <a:p>
          <a:r>
            <a:rPr lang="en-US" dirty="0"/>
            <a:t>H2SO4, H2O2, detergents</a:t>
          </a:r>
        </a:p>
      </dgm:t>
    </dgm:pt>
    <dgm:pt modelId="{5596FFA0-28FB-47B4-94FD-F317CF2971DF}" type="parTrans" cxnId="{33624789-4399-4C56-9CE0-8ED7A6E91300}">
      <dgm:prSet/>
      <dgm:spPr/>
      <dgm:t>
        <a:bodyPr/>
        <a:lstStyle/>
        <a:p>
          <a:endParaRPr lang="en-US"/>
        </a:p>
      </dgm:t>
    </dgm:pt>
    <dgm:pt modelId="{437F04E0-8BEE-4FBB-8A3F-600E33828C76}" type="sibTrans" cxnId="{33624789-4399-4C56-9CE0-8ED7A6E91300}">
      <dgm:prSet/>
      <dgm:spPr/>
      <dgm:t>
        <a:bodyPr/>
        <a:lstStyle/>
        <a:p>
          <a:endParaRPr lang="en-US"/>
        </a:p>
      </dgm:t>
    </dgm:pt>
    <dgm:pt modelId="{D046C0A4-2CF2-493B-B165-F673986B5FD3}">
      <dgm:prSet phldrT="[Text]"/>
      <dgm:spPr/>
      <dgm:t>
        <a:bodyPr/>
        <a:lstStyle/>
        <a:p>
          <a:r>
            <a:rPr lang="en-US" dirty="0"/>
            <a:t>Dyeing and printing</a:t>
          </a:r>
        </a:p>
      </dgm:t>
    </dgm:pt>
    <dgm:pt modelId="{C8C18374-A71B-472B-BD2A-61F43095ECE0}" type="sibTrans" cxnId="{046E9F19-9EAF-4631-806B-0CF4693AA55F}">
      <dgm:prSet/>
      <dgm:spPr/>
      <dgm:t>
        <a:bodyPr/>
        <a:lstStyle/>
        <a:p>
          <a:endParaRPr lang="en-US"/>
        </a:p>
      </dgm:t>
    </dgm:pt>
    <dgm:pt modelId="{7E00FCE2-CA32-494F-AB94-B8138CC66139}" type="parTrans" cxnId="{046E9F19-9EAF-4631-806B-0CF4693AA55F}">
      <dgm:prSet/>
      <dgm:spPr/>
      <dgm:t>
        <a:bodyPr/>
        <a:lstStyle/>
        <a:p>
          <a:endParaRPr lang="en-US"/>
        </a:p>
      </dgm:t>
    </dgm:pt>
    <dgm:pt modelId="{B4B2785F-83FC-47CA-8EB9-ED520BD8B3AA}" type="pres">
      <dgm:prSet presAssocID="{9F2F73C2-B427-4C9F-872A-75035FA5A56C}" presName="diagram" presStyleCnt="0">
        <dgm:presLayoutVars>
          <dgm:dir/>
          <dgm:resizeHandles val="exact"/>
        </dgm:presLayoutVars>
      </dgm:prSet>
      <dgm:spPr/>
    </dgm:pt>
    <dgm:pt modelId="{D681C13E-4356-458E-8730-343E10F31ABF}" type="pres">
      <dgm:prSet presAssocID="{20AD4250-C81A-4BED-A93D-B69B6BC9D3A6}" presName="node" presStyleLbl="node1" presStyleIdx="0" presStyleCnt="13">
        <dgm:presLayoutVars>
          <dgm:bulletEnabled val="1"/>
        </dgm:presLayoutVars>
      </dgm:prSet>
      <dgm:spPr/>
    </dgm:pt>
    <dgm:pt modelId="{4509276B-EC95-49A7-9832-CC605C042874}" type="pres">
      <dgm:prSet presAssocID="{0E488BB9-DBCD-4427-8219-FE3995DAD909}" presName="sibTrans" presStyleLbl="sibTrans2D1" presStyleIdx="0" presStyleCnt="12"/>
      <dgm:spPr/>
    </dgm:pt>
    <dgm:pt modelId="{EA6FDBC4-4034-4296-922E-29BBC89D1BF7}" type="pres">
      <dgm:prSet presAssocID="{0E488BB9-DBCD-4427-8219-FE3995DAD909}" presName="connectorText" presStyleLbl="sibTrans2D1" presStyleIdx="0" presStyleCnt="12"/>
      <dgm:spPr/>
    </dgm:pt>
    <dgm:pt modelId="{64454CCF-19EA-4E19-8454-A25E5FE85CF8}" type="pres">
      <dgm:prSet presAssocID="{F1DE3529-7B88-46E0-8511-D8439C59E426}" presName="node" presStyleLbl="node1" presStyleIdx="1" presStyleCnt="13">
        <dgm:presLayoutVars>
          <dgm:bulletEnabled val="1"/>
        </dgm:presLayoutVars>
      </dgm:prSet>
      <dgm:spPr/>
    </dgm:pt>
    <dgm:pt modelId="{ED06DBD7-AA0C-43BF-9453-7E691EE53EC8}" type="pres">
      <dgm:prSet presAssocID="{43E6D8B8-A337-4528-A771-DB70CDD00BDC}" presName="sibTrans" presStyleLbl="sibTrans2D1" presStyleIdx="1" presStyleCnt="12"/>
      <dgm:spPr/>
    </dgm:pt>
    <dgm:pt modelId="{C9D6FA03-943B-4175-B506-6C9EC1CEB439}" type="pres">
      <dgm:prSet presAssocID="{43E6D8B8-A337-4528-A771-DB70CDD00BDC}" presName="connectorText" presStyleLbl="sibTrans2D1" presStyleIdx="1" presStyleCnt="12"/>
      <dgm:spPr/>
    </dgm:pt>
    <dgm:pt modelId="{73AB3485-6515-4C38-BCC1-9907C453B34B}" type="pres">
      <dgm:prSet presAssocID="{D3F75AEF-139A-4658-BDB1-C9C13358B65F}" presName="node" presStyleLbl="node1" presStyleIdx="2" presStyleCnt="13">
        <dgm:presLayoutVars>
          <dgm:bulletEnabled val="1"/>
        </dgm:presLayoutVars>
      </dgm:prSet>
      <dgm:spPr/>
    </dgm:pt>
    <dgm:pt modelId="{14C5BA93-CEDA-4524-B67B-436C0ECD9E70}" type="pres">
      <dgm:prSet presAssocID="{27F94601-8A92-4AF3-9292-E6BBE3791A2E}" presName="sibTrans" presStyleLbl="sibTrans2D1" presStyleIdx="2" presStyleCnt="12"/>
      <dgm:spPr/>
    </dgm:pt>
    <dgm:pt modelId="{68790192-AA59-4A57-86E3-CDB7673322CB}" type="pres">
      <dgm:prSet presAssocID="{27F94601-8A92-4AF3-9292-E6BBE3791A2E}" presName="connectorText" presStyleLbl="sibTrans2D1" presStyleIdx="2" presStyleCnt="12"/>
      <dgm:spPr/>
    </dgm:pt>
    <dgm:pt modelId="{EF541734-0694-41A8-B140-A8B3D4FEF0FB}" type="pres">
      <dgm:prSet presAssocID="{AC6CCC12-3D66-43BA-B349-3EEDF1D401DE}" presName="node" presStyleLbl="node1" presStyleIdx="3" presStyleCnt="13">
        <dgm:presLayoutVars>
          <dgm:bulletEnabled val="1"/>
        </dgm:presLayoutVars>
      </dgm:prSet>
      <dgm:spPr/>
    </dgm:pt>
    <dgm:pt modelId="{017CEFFF-2000-47DE-9102-FD8E7493797C}" type="pres">
      <dgm:prSet presAssocID="{4DC219DF-FAF1-49A3-96CC-B3C3738FA70D}" presName="sibTrans" presStyleLbl="sibTrans2D1" presStyleIdx="3" presStyleCnt="12"/>
      <dgm:spPr/>
    </dgm:pt>
    <dgm:pt modelId="{E6469A0E-8CAE-4100-B960-69BF9110354F}" type="pres">
      <dgm:prSet presAssocID="{4DC219DF-FAF1-49A3-96CC-B3C3738FA70D}" presName="connectorText" presStyleLbl="sibTrans2D1" presStyleIdx="3" presStyleCnt="12"/>
      <dgm:spPr/>
    </dgm:pt>
    <dgm:pt modelId="{5150AA9C-1D07-468D-8E11-A5C6A9E47B60}" type="pres">
      <dgm:prSet presAssocID="{3A42E225-0022-4B16-BE40-E8D18C302BDE}" presName="node" presStyleLbl="node1" presStyleIdx="4" presStyleCnt="13">
        <dgm:presLayoutVars>
          <dgm:bulletEnabled val="1"/>
        </dgm:presLayoutVars>
      </dgm:prSet>
      <dgm:spPr/>
    </dgm:pt>
    <dgm:pt modelId="{9846621D-C3A3-459C-B938-3FDD65CABD62}" type="pres">
      <dgm:prSet presAssocID="{3B1F45F7-AC16-4B65-A424-13315751E493}" presName="sibTrans" presStyleLbl="sibTrans2D1" presStyleIdx="4" presStyleCnt="12"/>
      <dgm:spPr/>
    </dgm:pt>
    <dgm:pt modelId="{D8465ED9-1C3A-495F-B2E9-2076E9F0B1A9}" type="pres">
      <dgm:prSet presAssocID="{3B1F45F7-AC16-4B65-A424-13315751E493}" presName="connectorText" presStyleLbl="sibTrans2D1" presStyleIdx="4" presStyleCnt="12"/>
      <dgm:spPr/>
    </dgm:pt>
    <dgm:pt modelId="{236C88B9-538C-438E-8248-5B7737224664}" type="pres">
      <dgm:prSet presAssocID="{66C41A50-D860-4C4C-870F-0C943F9C2002}" presName="node" presStyleLbl="node1" presStyleIdx="5" presStyleCnt="13">
        <dgm:presLayoutVars>
          <dgm:bulletEnabled val="1"/>
        </dgm:presLayoutVars>
      </dgm:prSet>
      <dgm:spPr/>
    </dgm:pt>
    <dgm:pt modelId="{D740A96A-D897-44F2-836D-CCCB6C3243FB}" type="pres">
      <dgm:prSet presAssocID="{FDB78B31-38D1-4457-9B6E-95C2C9650288}" presName="sibTrans" presStyleLbl="sibTrans2D1" presStyleIdx="5" presStyleCnt="12"/>
      <dgm:spPr/>
    </dgm:pt>
    <dgm:pt modelId="{5D330177-C2FB-4AFE-8032-8000231C48C5}" type="pres">
      <dgm:prSet presAssocID="{FDB78B31-38D1-4457-9B6E-95C2C9650288}" presName="connectorText" presStyleLbl="sibTrans2D1" presStyleIdx="5" presStyleCnt="12"/>
      <dgm:spPr/>
    </dgm:pt>
    <dgm:pt modelId="{F5A90E86-C667-4BEB-B2CE-C65D95717DAA}" type="pres">
      <dgm:prSet presAssocID="{8000F0D4-6363-45B2-9DD8-0213F02EE897}" presName="node" presStyleLbl="node1" presStyleIdx="6" presStyleCnt="13">
        <dgm:presLayoutVars>
          <dgm:bulletEnabled val="1"/>
        </dgm:presLayoutVars>
      </dgm:prSet>
      <dgm:spPr/>
    </dgm:pt>
    <dgm:pt modelId="{D2131A91-48F4-45EC-BFDC-BC8BFD85B772}" type="pres">
      <dgm:prSet presAssocID="{AC2B0F42-7D25-4A8F-9B2E-83DDF3DD1984}" presName="sibTrans" presStyleLbl="sibTrans2D1" presStyleIdx="6" presStyleCnt="12"/>
      <dgm:spPr/>
    </dgm:pt>
    <dgm:pt modelId="{7A3F6971-DA39-44EA-ACA9-C7602002A4E7}" type="pres">
      <dgm:prSet presAssocID="{AC2B0F42-7D25-4A8F-9B2E-83DDF3DD1984}" presName="connectorText" presStyleLbl="sibTrans2D1" presStyleIdx="6" presStyleCnt="12"/>
      <dgm:spPr/>
    </dgm:pt>
    <dgm:pt modelId="{B493E074-83A6-4B63-8B0D-CCC9CB0A430D}" type="pres">
      <dgm:prSet presAssocID="{B8FD8D1B-06C4-4332-953B-D108554566D1}" presName="node" presStyleLbl="node1" presStyleIdx="7" presStyleCnt="13">
        <dgm:presLayoutVars>
          <dgm:bulletEnabled val="1"/>
        </dgm:presLayoutVars>
      </dgm:prSet>
      <dgm:spPr/>
    </dgm:pt>
    <dgm:pt modelId="{BAB416A4-4BE4-4DD2-AA26-76C95A810811}" type="pres">
      <dgm:prSet presAssocID="{65C12015-93AA-45D2-B6C1-9E4D62B59CB5}" presName="sibTrans" presStyleLbl="sibTrans2D1" presStyleIdx="7" presStyleCnt="12"/>
      <dgm:spPr/>
    </dgm:pt>
    <dgm:pt modelId="{EF86931F-B80E-4EC2-829A-9F495248CF72}" type="pres">
      <dgm:prSet presAssocID="{65C12015-93AA-45D2-B6C1-9E4D62B59CB5}" presName="connectorText" presStyleLbl="sibTrans2D1" presStyleIdx="7" presStyleCnt="12"/>
      <dgm:spPr/>
    </dgm:pt>
    <dgm:pt modelId="{32988DF2-7062-4D08-BBDB-C6F11C9B1397}" type="pres">
      <dgm:prSet presAssocID="{140D0BC9-CD4F-4EA6-B669-A5C576A9A181}" presName="node" presStyleLbl="node1" presStyleIdx="8" presStyleCnt="13">
        <dgm:presLayoutVars>
          <dgm:bulletEnabled val="1"/>
        </dgm:presLayoutVars>
      </dgm:prSet>
      <dgm:spPr/>
    </dgm:pt>
    <dgm:pt modelId="{C342CA4F-2C1D-44CB-AABA-204F865673E4}" type="pres">
      <dgm:prSet presAssocID="{EC653689-D3BB-4714-85B8-1B298F57CE04}" presName="sibTrans" presStyleLbl="sibTrans2D1" presStyleIdx="8" presStyleCnt="12"/>
      <dgm:spPr/>
    </dgm:pt>
    <dgm:pt modelId="{DD3BA6B6-070B-440A-A40B-02B5C696DF1F}" type="pres">
      <dgm:prSet presAssocID="{EC653689-D3BB-4714-85B8-1B298F57CE04}" presName="connectorText" presStyleLbl="sibTrans2D1" presStyleIdx="8" presStyleCnt="12"/>
      <dgm:spPr/>
    </dgm:pt>
    <dgm:pt modelId="{20A322D0-DBEC-443A-9179-FED072D38947}" type="pres">
      <dgm:prSet presAssocID="{D046C0A4-2CF2-493B-B165-F673986B5FD3}" presName="node" presStyleLbl="node1" presStyleIdx="9" presStyleCnt="13">
        <dgm:presLayoutVars>
          <dgm:bulletEnabled val="1"/>
        </dgm:presLayoutVars>
      </dgm:prSet>
      <dgm:spPr/>
    </dgm:pt>
    <dgm:pt modelId="{520DA249-D6EC-4FEA-A055-997D557C1E16}" type="pres">
      <dgm:prSet presAssocID="{C8C18374-A71B-472B-BD2A-61F43095ECE0}" presName="sibTrans" presStyleLbl="sibTrans2D1" presStyleIdx="9" presStyleCnt="12"/>
      <dgm:spPr/>
    </dgm:pt>
    <dgm:pt modelId="{AD7690B8-AAA6-40D4-9A2A-7C49856B7002}" type="pres">
      <dgm:prSet presAssocID="{C8C18374-A71B-472B-BD2A-61F43095ECE0}" presName="connectorText" presStyleLbl="sibTrans2D1" presStyleIdx="9" presStyleCnt="12"/>
      <dgm:spPr/>
    </dgm:pt>
    <dgm:pt modelId="{9A78EA4A-7E07-4CB4-94D2-E4DDAAB3E18D}" type="pres">
      <dgm:prSet presAssocID="{963E8670-E8AC-4FC2-8DD2-A31DCF5949B8}" presName="node" presStyleLbl="node1" presStyleIdx="10" presStyleCnt="13">
        <dgm:presLayoutVars>
          <dgm:bulletEnabled val="1"/>
        </dgm:presLayoutVars>
      </dgm:prSet>
      <dgm:spPr/>
    </dgm:pt>
    <dgm:pt modelId="{C3D0D202-CC26-41DF-AA44-2013FD7B40C9}" type="pres">
      <dgm:prSet presAssocID="{3676B046-3CB5-4F69-BDE0-1500AC2896A7}" presName="sibTrans" presStyleLbl="sibTrans2D1" presStyleIdx="10" presStyleCnt="12"/>
      <dgm:spPr/>
    </dgm:pt>
    <dgm:pt modelId="{31DEC439-EC74-45DE-BA79-BA47B8477A37}" type="pres">
      <dgm:prSet presAssocID="{3676B046-3CB5-4F69-BDE0-1500AC2896A7}" presName="connectorText" presStyleLbl="sibTrans2D1" presStyleIdx="10" presStyleCnt="12"/>
      <dgm:spPr/>
    </dgm:pt>
    <dgm:pt modelId="{5E1CDB74-FEF2-4B8D-82E8-4CEE76C517FA}" type="pres">
      <dgm:prSet presAssocID="{7DCC8A35-9351-487C-A0FE-AF4F3113C90E}" presName="node" presStyleLbl="node1" presStyleIdx="11" presStyleCnt="13">
        <dgm:presLayoutVars>
          <dgm:bulletEnabled val="1"/>
        </dgm:presLayoutVars>
      </dgm:prSet>
      <dgm:spPr/>
    </dgm:pt>
    <dgm:pt modelId="{1C3FC38D-9A19-47F7-9DBF-27294D51FB40}" type="pres">
      <dgm:prSet presAssocID="{6748F30C-8E0C-4B7A-93EF-E0E3DF0E88C5}" presName="sibTrans" presStyleLbl="sibTrans2D1" presStyleIdx="11" presStyleCnt="12"/>
      <dgm:spPr/>
    </dgm:pt>
    <dgm:pt modelId="{56E44091-F52B-4734-AC4C-FD320E36DBBC}" type="pres">
      <dgm:prSet presAssocID="{6748F30C-8E0C-4B7A-93EF-E0E3DF0E88C5}" presName="connectorText" presStyleLbl="sibTrans2D1" presStyleIdx="11" presStyleCnt="12"/>
      <dgm:spPr/>
    </dgm:pt>
    <dgm:pt modelId="{2D37BE2D-994F-4E5A-9C03-492937828129}" type="pres">
      <dgm:prSet presAssocID="{6B3F5DFE-4052-4EF7-B064-C1BC21F937D9}" presName="node" presStyleLbl="node1" presStyleIdx="12" presStyleCnt="13">
        <dgm:presLayoutVars>
          <dgm:bulletEnabled val="1"/>
        </dgm:presLayoutVars>
      </dgm:prSet>
      <dgm:spPr/>
    </dgm:pt>
  </dgm:ptLst>
  <dgm:cxnLst>
    <dgm:cxn modelId="{29829900-7654-4E82-AF68-580F76CC3549}" type="presOf" srcId="{AA35A701-49F6-4B59-82E4-39427D7FCDC0}" destId="{D681C13E-4356-458E-8730-343E10F31ABF}" srcOrd="0" destOrd="1" presId="urn:microsoft.com/office/officeart/2005/8/layout/process5"/>
    <dgm:cxn modelId="{92EC3501-F3B4-4842-A9E4-7968CE7823A6}" srcId="{B8FD8D1B-06C4-4332-953B-D108554566D1}" destId="{5E167CD2-88A2-4ED5-BA14-9A2854930C88}" srcOrd="0" destOrd="0" parTransId="{05ED59B6-5A93-4193-B63D-DF9AF5D70C35}" sibTransId="{99E88180-8BFF-4B76-87C0-38AD96A42708}"/>
    <dgm:cxn modelId="{AC9CA403-98DE-4193-8528-E47CA79463F2}" type="presOf" srcId="{66C41A50-D860-4C4C-870F-0C943F9C2002}" destId="{236C88B9-538C-438E-8248-5B7737224664}" srcOrd="0" destOrd="0" presId="urn:microsoft.com/office/officeart/2005/8/layout/process5"/>
    <dgm:cxn modelId="{6D4CCD0A-7CA0-4DC6-9C1A-2C26A871D3F5}" type="presOf" srcId="{F1DE3529-7B88-46E0-8511-D8439C59E426}" destId="{64454CCF-19EA-4E19-8454-A25E5FE85CF8}" srcOrd="0" destOrd="0" presId="urn:microsoft.com/office/officeart/2005/8/layout/process5"/>
    <dgm:cxn modelId="{9EACCB0D-CCC8-4AF7-8FB2-33C78687D910}" type="presOf" srcId="{D3F75AEF-139A-4658-BDB1-C9C13358B65F}" destId="{73AB3485-6515-4C38-BCC1-9907C453B34B}" srcOrd="0" destOrd="0" presId="urn:microsoft.com/office/officeart/2005/8/layout/process5"/>
    <dgm:cxn modelId="{046E9F19-9EAF-4631-806B-0CF4693AA55F}" srcId="{9F2F73C2-B427-4C9F-872A-75035FA5A56C}" destId="{D046C0A4-2CF2-493B-B165-F673986B5FD3}" srcOrd="9" destOrd="0" parTransId="{7E00FCE2-CA32-494F-AB94-B8138CC66139}" sibTransId="{C8C18374-A71B-472B-BD2A-61F43095ECE0}"/>
    <dgm:cxn modelId="{962B8A1B-E966-473A-A0BF-4B08C31D2A86}" srcId="{9F2F73C2-B427-4C9F-872A-75035FA5A56C}" destId="{66C41A50-D860-4C4C-870F-0C943F9C2002}" srcOrd="5" destOrd="0" parTransId="{D80DEA01-37EB-4A71-B37D-748447A0CE3A}" sibTransId="{FDB78B31-38D1-4457-9B6E-95C2C9650288}"/>
    <dgm:cxn modelId="{54BD6B1F-458F-4096-B450-E2D57E53566B}" type="presOf" srcId="{65C12015-93AA-45D2-B6C1-9E4D62B59CB5}" destId="{BAB416A4-4BE4-4DD2-AA26-76C95A810811}" srcOrd="0" destOrd="0" presId="urn:microsoft.com/office/officeart/2005/8/layout/process5"/>
    <dgm:cxn modelId="{4DDB9F27-C1D1-4F8A-807D-1ACD9F4BDEFD}" type="presOf" srcId="{0E488BB9-DBCD-4427-8219-FE3995DAD909}" destId="{EA6FDBC4-4034-4296-922E-29BBC89D1BF7}" srcOrd="1" destOrd="0" presId="urn:microsoft.com/office/officeart/2005/8/layout/process5"/>
    <dgm:cxn modelId="{39B50231-B005-4C73-B072-925197A08AA6}" type="presOf" srcId="{0E7BE356-DD6B-444B-9818-F8D0213FD3C2}" destId="{9A78EA4A-7E07-4CB4-94D2-E4DDAAB3E18D}" srcOrd="0" destOrd="1" presId="urn:microsoft.com/office/officeart/2005/8/layout/process5"/>
    <dgm:cxn modelId="{69035C37-5149-49BC-B7C3-93CBE38F580A}" type="presOf" srcId="{3676B046-3CB5-4F69-BDE0-1500AC2896A7}" destId="{C3D0D202-CC26-41DF-AA44-2013FD7B40C9}" srcOrd="0" destOrd="0" presId="urn:microsoft.com/office/officeart/2005/8/layout/process5"/>
    <dgm:cxn modelId="{A9868E38-F55F-438B-98EB-150325F91A73}" type="presOf" srcId="{6B3F5DFE-4052-4EF7-B064-C1BC21F937D9}" destId="{2D37BE2D-994F-4E5A-9C03-492937828129}" srcOrd="0" destOrd="0" presId="urn:microsoft.com/office/officeart/2005/8/layout/process5"/>
    <dgm:cxn modelId="{4D5D183A-FC88-4B11-80C7-0D97EC77F10B}" srcId="{9F2F73C2-B427-4C9F-872A-75035FA5A56C}" destId="{B8FD8D1B-06C4-4332-953B-D108554566D1}" srcOrd="7" destOrd="0" parTransId="{4B74407B-0938-40BA-A1C9-224A17594799}" sibTransId="{65C12015-93AA-45D2-B6C1-9E4D62B59CB5}"/>
    <dgm:cxn modelId="{5702F33E-42F0-4C13-B8CA-0040ABB36268}" type="presOf" srcId="{140D0BC9-CD4F-4EA6-B669-A5C576A9A181}" destId="{32988DF2-7062-4D08-BBDB-C6F11C9B1397}" srcOrd="0" destOrd="0" presId="urn:microsoft.com/office/officeart/2005/8/layout/process5"/>
    <dgm:cxn modelId="{B35DEE3F-3160-4F7C-8E39-E4EB98B425D0}" srcId="{9F2F73C2-B427-4C9F-872A-75035FA5A56C}" destId="{D3F75AEF-139A-4658-BDB1-C9C13358B65F}" srcOrd="2" destOrd="0" parTransId="{076612A2-D646-4D09-A042-3059578622FF}" sibTransId="{27F94601-8A92-4AF3-9292-E6BBE3791A2E}"/>
    <dgm:cxn modelId="{547EE95E-0FB0-4E51-903F-AEBF0B473188}" srcId="{D046C0A4-2CF2-493B-B165-F673986B5FD3}" destId="{C6279BB9-67B6-4FD8-871E-6763C2549669}" srcOrd="0" destOrd="0" parTransId="{B195649E-D45B-4C7E-96E3-DC558439E0D0}" sibTransId="{DF77C6BE-148B-4BBD-994E-5A45F42F6311}"/>
    <dgm:cxn modelId="{26CFEF61-DF61-45F6-AFF1-CD2483689B53}" srcId="{9F2F73C2-B427-4C9F-872A-75035FA5A56C}" destId="{3A42E225-0022-4B16-BE40-E8D18C302BDE}" srcOrd="4" destOrd="0" parTransId="{A164EF92-7BFC-4AAE-BA8F-DA3CEFDE057C}" sibTransId="{3B1F45F7-AC16-4B65-A424-13315751E493}"/>
    <dgm:cxn modelId="{9FB0A262-4AE3-42C7-B245-0B5E8E3B6843}" srcId="{9F2F73C2-B427-4C9F-872A-75035FA5A56C}" destId="{963E8670-E8AC-4FC2-8DD2-A31DCF5949B8}" srcOrd="10" destOrd="0" parTransId="{E8FD8FEA-D6A7-41B8-944C-15ED973FDED7}" sibTransId="{3676B046-3CB5-4F69-BDE0-1500AC2896A7}"/>
    <dgm:cxn modelId="{E63D3043-DA5D-4B01-98A8-C97C22378DC8}" srcId="{963E8670-E8AC-4FC2-8DD2-A31DCF5949B8}" destId="{0E7BE356-DD6B-444B-9818-F8D0213FD3C2}" srcOrd="0" destOrd="0" parTransId="{CE502034-1C64-42C6-9F15-058B7E2E92E9}" sibTransId="{D48C1F7F-19AE-4902-B28D-9A46B515E3DF}"/>
    <dgm:cxn modelId="{9F617E64-DA58-42E7-85B3-3427310BA067}" type="presOf" srcId="{AC2B0F42-7D25-4A8F-9B2E-83DDF3DD1984}" destId="{7A3F6971-DA39-44EA-ACA9-C7602002A4E7}" srcOrd="1" destOrd="0" presId="urn:microsoft.com/office/officeart/2005/8/layout/process5"/>
    <dgm:cxn modelId="{63BE6445-5332-41D6-AFDB-C65498D0A8F2}" type="presOf" srcId="{3B1F45F7-AC16-4B65-A424-13315751E493}" destId="{D8465ED9-1C3A-495F-B2E9-2076E9F0B1A9}" srcOrd="1" destOrd="0" presId="urn:microsoft.com/office/officeart/2005/8/layout/process5"/>
    <dgm:cxn modelId="{B7476446-AD74-4121-A7D1-452C0C6358CE}" type="presOf" srcId="{F178FDD9-4AEC-4212-B8B2-945D0A6F3B59}" destId="{64454CCF-19EA-4E19-8454-A25E5FE85CF8}" srcOrd="0" destOrd="1" presId="urn:microsoft.com/office/officeart/2005/8/layout/process5"/>
    <dgm:cxn modelId="{4F762F47-28B0-4A62-A53A-62CAEBB5AE1D}" type="presOf" srcId="{6748F30C-8E0C-4B7A-93EF-E0E3DF0E88C5}" destId="{1C3FC38D-9A19-47F7-9DBF-27294D51FB40}" srcOrd="0" destOrd="0" presId="urn:microsoft.com/office/officeart/2005/8/layout/process5"/>
    <dgm:cxn modelId="{CBADB44A-1F99-417A-B0EE-42736492BB50}" type="presOf" srcId="{5E167CD2-88A2-4ED5-BA14-9A2854930C88}" destId="{B493E074-83A6-4B63-8B0D-CCC9CB0A430D}" srcOrd="0" destOrd="1" presId="urn:microsoft.com/office/officeart/2005/8/layout/process5"/>
    <dgm:cxn modelId="{4155206C-57F1-4E51-B814-B5B05F0CFD92}" srcId="{8000F0D4-6363-45B2-9DD8-0213F02EE897}" destId="{16BA2163-D0E7-4A6A-A655-CF8E058BD69D}" srcOrd="0" destOrd="0" parTransId="{4BE48279-6968-440D-BE47-31494C713342}" sibTransId="{5260C5EE-EFA1-4882-B48D-1FF663F55021}"/>
    <dgm:cxn modelId="{C0A9BF4C-C6A4-47CE-AEF7-034565C33C7C}" type="presOf" srcId="{65C12015-93AA-45D2-B6C1-9E4D62B59CB5}" destId="{EF86931F-B80E-4EC2-829A-9F495248CF72}" srcOrd="1" destOrd="0" presId="urn:microsoft.com/office/officeart/2005/8/layout/process5"/>
    <dgm:cxn modelId="{969B736E-47BA-44CE-AC8D-FFFD586B0943}" type="presOf" srcId="{3A42E225-0022-4B16-BE40-E8D18C302BDE}" destId="{5150AA9C-1D07-468D-8E11-A5C6A9E47B60}" srcOrd="0" destOrd="0" presId="urn:microsoft.com/office/officeart/2005/8/layout/process5"/>
    <dgm:cxn modelId="{5EE3AD6E-F683-43B1-85F9-142BCB357AEA}" type="presOf" srcId="{6BC78358-97A9-4930-A20C-F818AA4089C9}" destId="{32988DF2-7062-4D08-BBDB-C6F11C9B1397}" srcOrd="0" destOrd="1" presId="urn:microsoft.com/office/officeart/2005/8/layout/process5"/>
    <dgm:cxn modelId="{BCC0A351-474F-4D8D-9B15-B020DC9861F5}" type="presOf" srcId="{20AD4250-C81A-4BED-A93D-B69B6BC9D3A6}" destId="{D681C13E-4356-458E-8730-343E10F31ABF}" srcOrd="0" destOrd="0" presId="urn:microsoft.com/office/officeart/2005/8/layout/process5"/>
    <dgm:cxn modelId="{C3984D72-3547-434F-AC65-747D410DE0F3}" type="presOf" srcId="{4DC219DF-FAF1-49A3-96CC-B3C3738FA70D}" destId="{E6469A0E-8CAE-4100-B960-69BF9110354F}" srcOrd="1" destOrd="0" presId="urn:microsoft.com/office/officeart/2005/8/layout/process5"/>
    <dgm:cxn modelId="{ECB38353-1026-442D-9E6F-4E6C0B21611F}" type="presOf" srcId="{AC2B0F42-7D25-4A8F-9B2E-83DDF3DD1984}" destId="{D2131A91-48F4-45EC-BFDC-BC8BFD85B772}" srcOrd="0" destOrd="0" presId="urn:microsoft.com/office/officeart/2005/8/layout/process5"/>
    <dgm:cxn modelId="{A4682B77-FA3A-4618-BF33-20DB1D52EA06}" srcId="{7DCC8A35-9351-487C-A0FE-AF4F3113C90E}" destId="{AAE2BD03-B655-408C-B14E-CAE61AA7FCBA}" srcOrd="0" destOrd="0" parTransId="{743A705B-B839-453C-B7B7-D2C309520F5D}" sibTransId="{73C2465D-3B87-4270-B55E-4E6B1EB99138}"/>
    <dgm:cxn modelId="{D7FA7857-4137-42AE-9343-8855815A2B27}" type="presOf" srcId="{C8C18374-A71B-472B-BD2A-61F43095ECE0}" destId="{520DA249-D6EC-4FEA-A055-997D557C1E16}" srcOrd="0" destOrd="0" presId="urn:microsoft.com/office/officeart/2005/8/layout/process5"/>
    <dgm:cxn modelId="{0822DD77-68F5-496E-A659-07EA39276768}" type="presOf" srcId="{3B1F45F7-AC16-4B65-A424-13315751E493}" destId="{9846621D-C3A3-459C-B938-3FDD65CABD62}" srcOrd="0" destOrd="0" presId="urn:microsoft.com/office/officeart/2005/8/layout/process5"/>
    <dgm:cxn modelId="{4B4B3879-F4C7-482B-9CA1-F276C91A08E9}" srcId="{9F2F73C2-B427-4C9F-872A-75035FA5A56C}" destId="{6B3F5DFE-4052-4EF7-B064-C1BC21F937D9}" srcOrd="12" destOrd="0" parTransId="{20818856-C725-4D9C-803A-B809ECD746E8}" sibTransId="{39FDBC62-04A3-442C-A24C-76393C9DAD6E}"/>
    <dgm:cxn modelId="{B4A6AC7C-D3D2-472D-9FD7-23BA8CE20180}" type="presOf" srcId="{4DB1D065-4C56-44B8-84B6-71A80E7BEE6B}" destId="{5150AA9C-1D07-468D-8E11-A5C6A9E47B60}" srcOrd="0" destOrd="1" presId="urn:microsoft.com/office/officeart/2005/8/layout/process5"/>
    <dgm:cxn modelId="{52E11F7F-04DF-4D05-B6CF-3AEE933648BE}" type="presOf" srcId="{AC6CCC12-3D66-43BA-B349-3EEDF1D401DE}" destId="{EF541734-0694-41A8-B140-A8B3D4FEF0FB}" srcOrd="0" destOrd="0" presId="urn:microsoft.com/office/officeart/2005/8/layout/process5"/>
    <dgm:cxn modelId="{4B6D1280-2C0D-418B-9D68-DA2E1B43D051}" type="presOf" srcId="{6DDECA61-8BA0-4280-A32F-8677CAFFE674}" destId="{EF541734-0694-41A8-B140-A8B3D4FEF0FB}" srcOrd="0" destOrd="1" presId="urn:microsoft.com/office/officeart/2005/8/layout/process5"/>
    <dgm:cxn modelId="{F1F87288-3426-456F-B3D7-69D7ACE2CC18}" type="presOf" srcId="{4784F027-C0CB-4BA6-9397-0ECB83A7E8F2}" destId="{236C88B9-538C-438E-8248-5B7737224664}" srcOrd="0" destOrd="1" presId="urn:microsoft.com/office/officeart/2005/8/layout/process5"/>
    <dgm:cxn modelId="{33624789-4399-4C56-9CE0-8ED7A6E91300}" srcId="{66C41A50-D860-4C4C-870F-0C943F9C2002}" destId="{4784F027-C0CB-4BA6-9397-0ECB83A7E8F2}" srcOrd="0" destOrd="0" parTransId="{5596FFA0-28FB-47B4-94FD-F317CF2971DF}" sibTransId="{437F04E0-8BEE-4FBB-8A3F-600E33828C76}"/>
    <dgm:cxn modelId="{C7A29689-0999-4E35-8CBC-F8E46179ACA3}" type="presOf" srcId="{C8C18374-A71B-472B-BD2A-61F43095ECE0}" destId="{AD7690B8-AAA6-40D4-9A2A-7C49856B7002}" srcOrd="1" destOrd="0" presId="urn:microsoft.com/office/officeart/2005/8/layout/process5"/>
    <dgm:cxn modelId="{ECED8890-532B-4D0D-AAD7-225DEE1A5173}" type="presOf" srcId="{27F94601-8A92-4AF3-9292-E6BBE3791A2E}" destId="{14C5BA93-CEDA-4524-B67B-436C0ECD9E70}" srcOrd="0" destOrd="0" presId="urn:microsoft.com/office/officeart/2005/8/layout/process5"/>
    <dgm:cxn modelId="{6DFA2291-6D96-428B-B37B-0D7A727228E8}" type="presOf" srcId="{27F94601-8A92-4AF3-9292-E6BBE3791A2E}" destId="{68790192-AA59-4A57-86E3-CDB7673322CB}" srcOrd="1" destOrd="0" presId="urn:microsoft.com/office/officeart/2005/8/layout/process5"/>
    <dgm:cxn modelId="{2EC63091-C03E-4D13-B687-1874A2EB8AFC}" type="presOf" srcId="{963E8670-E8AC-4FC2-8DD2-A31DCF5949B8}" destId="{9A78EA4A-7E07-4CB4-94D2-E4DDAAB3E18D}" srcOrd="0" destOrd="0" presId="urn:microsoft.com/office/officeart/2005/8/layout/process5"/>
    <dgm:cxn modelId="{6E6C2F95-C0C7-4F25-85F0-AE8288B13E92}" srcId="{9F2F73C2-B427-4C9F-872A-75035FA5A56C}" destId="{F1DE3529-7B88-46E0-8511-D8439C59E426}" srcOrd="1" destOrd="0" parTransId="{62469FC6-825B-44DE-9211-45AC2B2565EE}" sibTransId="{43E6D8B8-A337-4528-A771-DB70CDD00BDC}"/>
    <dgm:cxn modelId="{62258D96-5255-436F-BE4F-350858CA5FC0}" srcId="{20AD4250-C81A-4BED-A93D-B69B6BC9D3A6}" destId="{AA35A701-49F6-4B59-82E4-39427D7FCDC0}" srcOrd="0" destOrd="0" parTransId="{9B1E1D3A-4E41-45B8-8C10-B207C37BFF2E}" sibTransId="{A9915A50-434D-4E8E-BBD3-10127E0DBBB3}"/>
    <dgm:cxn modelId="{76AF3397-87DD-49CE-8190-323E280A6A37}" srcId="{9F2F73C2-B427-4C9F-872A-75035FA5A56C}" destId="{140D0BC9-CD4F-4EA6-B669-A5C576A9A181}" srcOrd="8" destOrd="0" parTransId="{6BEEA498-108E-4865-8100-920213615AAA}" sibTransId="{EC653689-D3BB-4714-85B8-1B298F57CE04}"/>
    <dgm:cxn modelId="{4EFB379B-6A60-41CD-81B6-BF63F135F0E2}" srcId="{9F2F73C2-B427-4C9F-872A-75035FA5A56C}" destId="{20AD4250-C81A-4BED-A93D-B69B6BC9D3A6}" srcOrd="0" destOrd="0" parTransId="{63A6B9ED-A677-4C7A-8889-69EE61D2E87D}" sibTransId="{0E488BB9-DBCD-4427-8219-FE3995DAD909}"/>
    <dgm:cxn modelId="{C3F0609D-D0EA-49FD-B4C9-D02B5BD7133D}" type="presOf" srcId="{9F2F73C2-B427-4C9F-872A-75035FA5A56C}" destId="{B4B2785F-83FC-47CA-8EB9-ED520BD8B3AA}" srcOrd="0" destOrd="0" presId="urn:microsoft.com/office/officeart/2005/8/layout/process5"/>
    <dgm:cxn modelId="{B5930BA3-FB8F-4387-83AB-8B0B5B98DB40}" type="presOf" srcId="{4DC219DF-FAF1-49A3-96CC-B3C3738FA70D}" destId="{017CEFFF-2000-47DE-9102-FD8E7493797C}" srcOrd="0" destOrd="0" presId="urn:microsoft.com/office/officeart/2005/8/layout/process5"/>
    <dgm:cxn modelId="{7A6338A9-4525-43D0-B05B-D0674AACEEB4}" srcId="{9F2F73C2-B427-4C9F-872A-75035FA5A56C}" destId="{8000F0D4-6363-45B2-9DD8-0213F02EE897}" srcOrd="6" destOrd="0" parTransId="{16912697-E239-4B13-872D-B8D5146D9F73}" sibTransId="{AC2B0F42-7D25-4A8F-9B2E-83DDF3DD1984}"/>
    <dgm:cxn modelId="{873294AB-63C6-481D-8434-6FDE7EEF0DA7}" type="presOf" srcId="{B8FD8D1B-06C4-4332-953B-D108554566D1}" destId="{B493E074-83A6-4B63-8B0D-CCC9CB0A430D}" srcOrd="0" destOrd="0" presId="urn:microsoft.com/office/officeart/2005/8/layout/process5"/>
    <dgm:cxn modelId="{45767BAF-43FE-4FED-857D-0E19345D4A7B}" srcId="{140D0BC9-CD4F-4EA6-B669-A5C576A9A181}" destId="{6BC78358-97A9-4930-A20C-F818AA4089C9}" srcOrd="0" destOrd="0" parTransId="{8462A452-D090-4CEC-872A-C1A8C20BF9C9}" sibTransId="{346306A5-7B67-4569-A40D-FC81CB4F896D}"/>
    <dgm:cxn modelId="{78EB42B1-9FC6-4E5E-83BA-22C01A6A01BA}" type="presOf" srcId="{43E6D8B8-A337-4528-A771-DB70CDD00BDC}" destId="{ED06DBD7-AA0C-43BF-9453-7E691EE53EC8}" srcOrd="0" destOrd="0" presId="urn:microsoft.com/office/officeart/2005/8/layout/process5"/>
    <dgm:cxn modelId="{CC1490B3-6703-43C8-A1CB-170572E004C5}" type="presOf" srcId="{7DCC8A35-9351-487C-A0FE-AF4F3113C90E}" destId="{5E1CDB74-FEF2-4B8D-82E8-4CEE76C517FA}" srcOrd="0" destOrd="0" presId="urn:microsoft.com/office/officeart/2005/8/layout/process5"/>
    <dgm:cxn modelId="{F627B6BC-1357-40B6-901F-BA9360F584C3}" type="presOf" srcId="{16BA2163-D0E7-4A6A-A655-CF8E058BD69D}" destId="{F5A90E86-C667-4BEB-B2CE-C65D95717DAA}" srcOrd="0" destOrd="1" presId="urn:microsoft.com/office/officeart/2005/8/layout/process5"/>
    <dgm:cxn modelId="{7E329EBF-4D8A-4F2D-80D9-F7BBB960092F}" srcId="{AC6CCC12-3D66-43BA-B349-3EEDF1D401DE}" destId="{6DDECA61-8BA0-4280-A32F-8677CAFFE674}" srcOrd="0" destOrd="0" parTransId="{80A96790-2C1F-4670-9E64-36FD12025D3F}" sibTransId="{09C3251B-8955-43AF-9638-1A54D2CB8D67}"/>
    <dgm:cxn modelId="{7362FCC2-6DFF-42BB-9A32-EF1274C11280}" type="presOf" srcId="{D046C0A4-2CF2-493B-B165-F673986B5FD3}" destId="{20A322D0-DBEC-443A-9179-FED072D38947}" srcOrd="0" destOrd="0" presId="urn:microsoft.com/office/officeart/2005/8/layout/process5"/>
    <dgm:cxn modelId="{27E5AACB-BCBE-48C4-91ED-32957F6A53F1}" srcId="{9F2F73C2-B427-4C9F-872A-75035FA5A56C}" destId="{AC6CCC12-3D66-43BA-B349-3EEDF1D401DE}" srcOrd="3" destOrd="0" parTransId="{E5845ADB-CA44-4ECC-875C-1A6B8764A3A0}" sibTransId="{4DC219DF-FAF1-49A3-96CC-B3C3738FA70D}"/>
    <dgm:cxn modelId="{BBA02DD1-AEEA-468B-B53F-C8D8E96BA160}" srcId="{F1DE3529-7B88-46E0-8511-D8439C59E426}" destId="{F178FDD9-4AEC-4212-B8B2-945D0A6F3B59}" srcOrd="0" destOrd="0" parTransId="{AB8D7F3F-8B55-4ACC-BC67-3215C5D33D0A}" sibTransId="{918ACDB3-33F8-49E3-A5BF-938B0AB9C95A}"/>
    <dgm:cxn modelId="{0BF590D3-F306-43CB-BB68-034D14D73577}" type="presOf" srcId="{AAE2BD03-B655-408C-B14E-CAE61AA7FCBA}" destId="{5E1CDB74-FEF2-4B8D-82E8-4CEE76C517FA}" srcOrd="0" destOrd="1" presId="urn:microsoft.com/office/officeart/2005/8/layout/process5"/>
    <dgm:cxn modelId="{B02160D8-ABC1-403E-BBEB-B104069F480A}" type="presOf" srcId="{43E6D8B8-A337-4528-A771-DB70CDD00BDC}" destId="{C9D6FA03-943B-4175-B506-6C9EC1CEB439}" srcOrd="1" destOrd="0" presId="urn:microsoft.com/office/officeart/2005/8/layout/process5"/>
    <dgm:cxn modelId="{8ED4AAD8-FF28-4352-97E6-D7B86854F7E6}" type="presOf" srcId="{3676B046-3CB5-4F69-BDE0-1500AC2896A7}" destId="{31DEC439-EC74-45DE-BA79-BA47B8477A37}" srcOrd="1" destOrd="0" presId="urn:microsoft.com/office/officeart/2005/8/layout/process5"/>
    <dgm:cxn modelId="{360E3EDA-E138-40C4-B2A3-B790E2693D54}" type="presOf" srcId="{FDB78B31-38D1-4457-9B6E-95C2C9650288}" destId="{D740A96A-D897-44F2-836D-CCCB6C3243FB}" srcOrd="0" destOrd="0" presId="urn:microsoft.com/office/officeart/2005/8/layout/process5"/>
    <dgm:cxn modelId="{C2F0DEE6-DF06-49D3-9B3E-AD0C2C312A78}" type="presOf" srcId="{0E488BB9-DBCD-4427-8219-FE3995DAD909}" destId="{4509276B-EC95-49A7-9832-CC605C042874}" srcOrd="0" destOrd="0" presId="urn:microsoft.com/office/officeart/2005/8/layout/process5"/>
    <dgm:cxn modelId="{AF5410E8-EFE0-439D-BFFC-327D56C013A5}" type="presOf" srcId="{EC653689-D3BB-4714-85B8-1B298F57CE04}" destId="{DD3BA6B6-070B-440A-A40B-02B5C696DF1F}" srcOrd="1" destOrd="0" presId="urn:microsoft.com/office/officeart/2005/8/layout/process5"/>
    <dgm:cxn modelId="{C25C59ED-E93C-4292-A9FE-91580FC49A93}" type="presOf" srcId="{8000F0D4-6363-45B2-9DD8-0213F02EE897}" destId="{F5A90E86-C667-4BEB-B2CE-C65D95717DAA}" srcOrd="0" destOrd="0" presId="urn:microsoft.com/office/officeart/2005/8/layout/process5"/>
    <dgm:cxn modelId="{B8E9B3F5-D1E7-44A4-B805-8BCAC474D6DF}" type="presOf" srcId="{6748F30C-8E0C-4B7A-93EF-E0E3DF0E88C5}" destId="{56E44091-F52B-4734-AC4C-FD320E36DBBC}" srcOrd="1" destOrd="0" presId="urn:microsoft.com/office/officeart/2005/8/layout/process5"/>
    <dgm:cxn modelId="{37B1EFF6-264B-4AE1-BB00-87A8D24CF32B}" type="presOf" srcId="{EC653689-D3BB-4714-85B8-1B298F57CE04}" destId="{C342CA4F-2C1D-44CB-AABA-204F865673E4}" srcOrd="0" destOrd="0" presId="urn:microsoft.com/office/officeart/2005/8/layout/process5"/>
    <dgm:cxn modelId="{2944F8F6-6C8F-42A4-BADD-93B05A06D4FD}" type="presOf" srcId="{C6279BB9-67B6-4FD8-871E-6763C2549669}" destId="{20A322D0-DBEC-443A-9179-FED072D38947}" srcOrd="0" destOrd="1" presId="urn:microsoft.com/office/officeart/2005/8/layout/process5"/>
    <dgm:cxn modelId="{BE6402F7-3C58-42EB-87A3-A64A0D886E7A}" srcId="{9F2F73C2-B427-4C9F-872A-75035FA5A56C}" destId="{7DCC8A35-9351-487C-A0FE-AF4F3113C90E}" srcOrd="11" destOrd="0" parTransId="{2C860FB6-19A7-4C49-B665-5BD4A4087EDC}" sibTransId="{6748F30C-8E0C-4B7A-93EF-E0E3DF0E88C5}"/>
    <dgm:cxn modelId="{23E37AF8-990D-4312-876A-B81A53E9FACF}" srcId="{3A42E225-0022-4B16-BE40-E8D18C302BDE}" destId="{4DB1D065-4C56-44B8-84B6-71A80E7BEE6B}" srcOrd="0" destOrd="0" parTransId="{8DB6F734-3641-4F46-A073-5CC792C29022}" sibTransId="{C7D0C0B1-7568-4999-9EB5-7183D40E404D}"/>
    <dgm:cxn modelId="{CFD7C6F8-1FD5-4BCC-AF8C-9DEDE4AD3D42}" type="presOf" srcId="{FDB78B31-38D1-4457-9B6E-95C2C9650288}" destId="{5D330177-C2FB-4AFE-8032-8000231C48C5}" srcOrd="1" destOrd="0" presId="urn:microsoft.com/office/officeart/2005/8/layout/process5"/>
    <dgm:cxn modelId="{C1AE458B-B7A6-40A7-B00B-867F30084A7E}" type="presParOf" srcId="{B4B2785F-83FC-47CA-8EB9-ED520BD8B3AA}" destId="{D681C13E-4356-458E-8730-343E10F31ABF}" srcOrd="0" destOrd="0" presId="urn:microsoft.com/office/officeart/2005/8/layout/process5"/>
    <dgm:cxn modelId="{61513A3A-AA1D-4E5B-9C95-ADEA79C96821}" type="presParOf" srcId="{B4B2785F-83FC-47CA-8EB9-ED520BD8B3AA}" destId="{4509276B-EC95-49A7-9832-CC605C042874}" srcOrd="1" destOrd="0" presId="urn:microsoft.com/office/officeart/2005/8/layout/process5"/>
    <dgm:cxn modelId="{74077240-5BF8-4820-A0FE-543374DBD039}" type="presParOf" srcId="{4509276B-EC95-49A7-9832-CC605C042874}" destId="{EA6FDBC4-4034-4296-922E-29BBC89D1BF7}" srcOrd="0" destOrd="0" presId="urn:microsoft.com/office/officeart/2005/8/layout/process5"/>
    <dgm:cxn modelId="{387A4EAE-3F8A-4C2D-92FE-2E04DBBF1E89}" type="presParOf" srcId="{B4B2785F-83FC-47CA-8EB9-ED520BD8B3AA}" destId="{64454CCF-19EA-4E19-8454-A25E5FE85CF8}" srcOrd="2" destOrd="0" presId="urn:microsoft.com/office/officeart/2005/8/layout/process5"/>
    <dgm:cxn modelId="{BDABF030-3FDB-45DB-9EA1-679D236C0CA7}" type="presParOf" srcId="{B4B2785F-83FC-47CA-8EB9-ED520BD8B3AA}" destId="{ED06DBD7-AA0C-43BF-9453-7E691EE53EC8}" srcOrd="3" destOrd="0" presId="urn:microsoft.com/office/officeart/2005/8/layout/process5"/>
    <dgm:cxn modelId="{58CD13F8-720C-480D-94BC-662930CDA989}" type="presParOf" srcId="{ED06DBD7-AA0C-43BF-9453-7E691EE53EC8}" destId="{C9D6FA03-943B-4175-B506-6C9EC1CEB439}" srcOrd="0" destOrd="0" presId="urn:microsoft.com/office/officeart/2005/8/layout/process5"/>
    <dgm:cxn modelId="{23F82327-7FA7-4193-8459-692395DCBEEB}" type="presParOf" srcId="{B4B2785F-83FC-47CA-8EB9-ED520BD8B3AA}" destId="{73AB3485-6515-4C38-BCC1-9907C453B34B}" srcOrd="4" destOrd="0" presId="urn:microsoft.com/office/officeart/2005/8/layout/process5"/>
    <dgm:cxn modelId="{E3A4A4BF-917D-43AB-A0DB-DB678891BEB8}" type="presParOf" srcId="{B4B2785F-83FC-47CA-8EB9-ED520BD8B3AA}" destId="{14C5BA93-CEDA-4524-B67B-436C0ECD9E70}" srcOrd="5" destOrd="0" presId="urn:microsoft.com/office/officeart/2005/8/layout/process5"/>
    <dgm:cxn modelId="{BD848482-88F9-4617-A0E1-AF2F8470E66D}" type="presParOf" srcId="{14C5BA93-CEDA-4524-B67B-436C0ECD9E70}" destId="{68790192-AA59-4A57-86E3-CDB7673322CB}" srcOrd="0" destOrd="0" presId="urn:microsoft.com/office/officeart/2005/8/layout/process5"/>
    <dgm:cxn modelId="{6970DC96-84A6-4B2D-8A9B-CEA3972BF567}" type="presParOf" srcId="{B4B2785F-83FC-47CA-8EB9-ED520BD8B3AA}" destId="{EF541734-0694-41A8-B140-A8B3D4FEF0FB}" srcOrd="6" destOrd="0" presId="urn:microsoft.com/office/officeart/2005/8/layout/process5"/>
    <dgm:cxn modelId="{5FC2DC57-62B0-4DCB-A67F-6369CC64B777}" type="presParOf" srcId="{B4B2785F-83FC-47CA-8EB9-ED520BD8B3AA}" destId="{017CEFFF-2000-47DE-9102-FD8E7493797C}" srcOrd="7" destOrd="0" presId="urn:microsoft.com/office/officeart/2005/8/layout/process5"/>
    <dgm:cxn modelId="{175BD16A-6832-4616-A497-CB54EFA33DBB}" type="presParOf" srcId="{017CEFFF-2000-47DE-9102-FD8E7493797C}" destId="{E6469A0E-8CAE-4100-B960-69BF9110354F}" srcOrd="0" destOrd="0" presId="urn:microsoft.com/office/officeart/2005/8/layout/process5"/>
    <dgm:cxn modelId="{EA43B8BE-D260-4465-B7E5-28A8FC70D770}" type="presParOf" srcId="{B4B2785F-83FC-47CA-8EB9-ED520BD8B3AA}" destId="{5150AA9C-1D07-468D-8E11-A5C6A9E47B60}" srcOrd="8" destOrd="0" presId="urn:microsoft.com/office/officeart/2005/8/layout/process5"/>
    <dgm:cxn modelId="{4B45BFD5-8052-4DD0-AE90-8F9730A46C0D}" type="presParOf" srcId="{B4B2785F-83FC-47CA-8EB9-ED520BD8B3AA}" destId="{9846621D-C3A3-459C-B938-3FDD65CABD62}" srcOrd="9" destOrd="0" presId="urn:microsoft.com/office/officeart/2005/8/layout/process5"/>
    <dgm:cxn modelId="{C5731AC2-B88C-4ABC-B71E-845F5C419896}" type="presParOf" srcId="{9846621D-C3A3-459C-B938-3FDD65CABD62}" destId="{D8465ED9-1C3A-495F-B2E9-2076E9F0B1A9}" srcOrd="0" destOrd="0" presId="urn:microsoft.com/office/officeart/2005/8/layout/process5"/>
    <dgm:cxn modelId="{4AEA3299-DF16-4E29-B0FC-95E9FE4A0A91}" type="presParOf" srcId="{B4B2785F-83FC-47CA-8EB9-ED520BD8B3AA}" destId="{236C88B9-538C-438E-8248-5B7737224664}" srcOrd="10" destOrd="0" presId="urn:microsoft.com/office/officeart/2005/8/layout/process5"/>
    <dgm:cxn modelId="{93D9140D-18C0-442D-ACB5-C90DD71285E6}" type="presParOf" srcId="{B4B2785F-83FC-47CA-8EB9-ED520BD8B3AA}" destId="{D740A96A-D897-44F2-836D-CCCB6C3243FB}" srcOrd="11" destOrd="0" presId="urn:microsoft.com/office/officeart/2005/8/layout/process5"/>
    <dgm:cxn modelId="{59DEC5E0-63D1-423C-A5D2-4EE3443ED722}" type="presParOf" srcId="{D740A96A-D897-44F2-836D-CCCB6C3243FB}" destId="{5D330177-C2FB-4AFE-8032-8000231C48C5}" srcOrd="0" destOrd="0" presId="urn:microsoft.com/office/officeart/2005/8/layout/process5"/>
    <dgm:cxn modelId="{C8D3BDAB-3BCC-43AA-97D1-131A39012F82}" type="presParOf" srcId="{B4B2785F-83FC-47CA-8EB9-ED520BD8B3AA}" destId="{F5A90E86-C667-4BEB-B2CE-C65D95717DAA}" srcOrd="12" destOrd="0" presId="urn:microsoft.com/office/officeart/2005/8/layout/process5"/>
    <dgm:cxn modelId="{AB4AD499-85FC-43D0-9557-93C46EE50226}" type="presParOf" srcId="{B4B2785F-83FC-47CA-8EB9-ED520BD8B3AA}" destId="{D2131A91-48F4-45EC-BFDC-BC8BFD85B772}" srcOrd="13" destOrd="0" presId="urn:microsoft.com/office/officeart/2005/8/layout/process5"/>
    <dgm:cxn modelId="{6F097199-B896-48B0-94C1-6BA6544D44C6}" type="presParOf" srcId="{D2131A91-48F4-45EC-BFDC-BC8BFD85B772}" destId="{7A3F6971-DA39-44EA-ACA9-C7602002A4E7}" srcOrd="0" destOrd="0" presId="urn:microsoft.com/office/officeart/2005/8/layout/process5"/>
    <dgm:cxn modelId="{ACD70160-16B7-43DB-8A76-A268ED7AB93A}" type="presParOf" srcId="{B4B2785F-83FC-47CA-8EB9-ED520BD8B3AA}" destId="{B493E074-83A6-4B63-8B0D-CCC9CB0A430D}" srcOrd="14" destOrd="0" presId="urn:microsoft.com/office/officeart/2005/8/layout/process5"/>
    <dgm:cxn modelId="{C0BEBB9D-6FBF-4F53-9C99-399990F4A428}" type="presParOf" srcId="{B4B2785F-83FC-47CA-8EB9-ED520BD8B3AA}" destId="{BAB416A4-4BE4-4DD2-AA26-76C95A810811}" srcOrd="15" destOrd="0" presId="urn:microsoft.com/office/officeart/2005/8/layout/process5"/>
    <dgm:cxn modelId="{6DB97966-F4C3-42D0-A063-C65E00AE5F97}" type="presParOf" srcId="{BAB416A4-4BE4-4DD2-AA26-76C95A810811}" destId="{EF86931F-B80E-4EC2-829A-9F495248CF72}" srcOrd="0" destOrd="0" presId="urn:microsoft.com/office/officeart/2005/8/layout/process5"/>
    <dgm:cxn modelId="{E71C46D5-560D-4E02-B1C7-51550B856EE7}" type="presParOf" srcId="{B4B2785F-83FC-47CA-8EB9-ED520BD8B3AA}" destId="{32988DF2-7062-4D08-BBDB-C6F11C9B1397}" srcOrd="16" destOrd="0" presId="urn:microsoft.com/office/officeart/2005/8/layout/process5"/>
    <dgm:cxn modelId="{84EB605C-283F-40E2-A6F0-EC1F11B3D31E}" type="presParOf" srcId="{B4B2785F-83FC-47CA-8EB9-ED520BD8B3AA}" destId="{C342CA4F-2C1D-44CB-AABA-204F865673E4}" srcOrd="17" destOrd="0" presId="urn:microsoft.com/office/officeart/2005/8/layout/process5"/>
    <dgm:cxn modelId="{1AA480C6-C3D7-4706-BF6B-086E263CB688}" type="presParOf" srcId="{C342CA4F-2C1D-44CB-AABA-204F865673E4}" destId="{DD3BA6B6-070B-440A-A40B-02B5C696DF1F}" srcOrd="0" destOrd="0" presId="urn:microsoft.com/office/officeart/2005/8/layout/process5"/>
    <dgm:cxn modelId="{23B87F1F-0E90-49EA-A6D7-966DBCC9082F}" type="presParOf" srcId="{B4B2785F-83FC-47CA-8EB9-ED520BD8B3AA}" destId="{20A322D0-DBEC-443A-9179-FED072D38947}" srcOrd="18" destOrd="0" presId="urn:microsoft.com/office/officeart/2005/8/layout/process5"/>
    <dgm:cxn modelId="{BA2CA652-4C98-48E8-969B-023EE402474E}" type="presParOf" srcId="{B4B2785F-83FC-47CA-8EB9-ED520BD8B3AA}" destId="{520DA249-D6EC-4FEA-A055-997D557C1E16}" srcOrd="19" destOrd="0" presId="urn:microsoft.com/office/officeart/2005/8/layout/process5"/>
    <dgm:cxn modelId="{BE3D2C58-C0BC-4B3D-B5CE-5E8E8B19D134}" type="presParOf" srcId="{520DA249-D6EC-4FEA-A055-997D557C1E16}" destId="{AD7690B8-AAA6-40D4-9A2A-7C49856B7002}" srcOrd="0" destOrd="0" presId="urn:microsoft.com/office/officeart/2005/8/layout/process5"/>
    <dgm:cxn modelId="{C1AA58B7-1452-4294-8272-C87FACB1E41A}" type="presParOf" srcId="{B4B2785F-83FC-47CA-8EB9-ED520BD8B3AA}" destId="{9A78EA4A-7E07-4CB4-94D2-E4DDAAB3E18D}" srcOrd="20" destOrd="0" presId="urn:microsoft.com/office/officeart/2005/8/layout/process5"/>
    <dgm:cxn modelId="{91E672A6-8B16-43EE-9B94-7B2740B4A3B8}" type="presParOf" srcId="{B4B2785F-83FC-47CA-8EB9-ED520BD8B3AA}" destId="{C3D0D202-CC26-41DF-AA44-2013FD7B40C9}" srcOrd="21" destOrd="0" presId="urn:microsoft.com/office/officeart/2005/8/layout/process5"/>
    <dgm:cxn modelId="{702B0874-BD00-4AB1-86AA-9EB462EA2B44}" type="presParOf" srcId="{C3D0D202-CC26-41DF-AA44-2013FD7B40C9}" destId="{31DEC439-EC74-45DE-BA79-BA47B8477A37}" srcOrd="0" destOrd="0" presId="urn:microsoft.com/office/officeart/2005/8/layout/process5"/>
    <dgm:cxn modelId="{CA230BF8-3C53-432B-B19E-A19D3DF1D202}" type="presParOf" srcId="{B4B2785F-83FC-47CA-8EB9-ED520BD8B3AA}" destId="{5E1CDB74-FEF2-4B8D-82E8-4CEE76C517FA}" srcOrd="22" destOrd="0" presId="urn:microsoft.com/office/officeart/2005/8/layout/process5"/>
    <dgm:cxn modelId="{6E44D1ED-2756-4146-8C01-687CE9806F27}" type="presParOf" srcId="{B4B2785F-83FC-47CA-8EB9-ED520BD8B3AA}" destId="{1C3FC38D-9A19-47F7-9DBF-27294D51FB40}" srcOrd="23" destOrd="0" presId="urn:microsoft.com/office/officeart/2005/8/layout/process5"/>
    <dgm:cxn modelId="{9A26179F-382F-4279-9745-DD87A9D46C64}" type="presParOf" srcId="{1C3FC38D-9A19-47F7-9DBF-27294D51FB40}" destId="{56E44091-F52B-4734-AC4C-FD320E36DBBC}" srcOrd="0" destOrd="0" presId="urn:microsoft.com/office/officeart/2005/8/layout/process5"/>
    <dgm:cxn modelId="{76EEB341-7D62-4A53-893C-ADE988C90CAC}" type="presParOf" srcId="{B4B2785F-83FC-47CA-8EB9-ED520BD8B3AA}" destId="{2D37BE2D-994F-4E5A-9C03-492937828129}" srcOrd="24" destOrd="0" presId="urn:microsoft.com/office/officeart/2005/8/layout/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A223F6D-81FD-41A2-B2E1-579117C20EE8}" type="doc">
      <dgm:prSet loTypeId="urn:microsoft.com/office/officeart/2005/8/layout/process5" loCatId="process" qsTypeId="urn:microsoft.com/office/officeart/2005/8/quickstyle/simple1" qsCatId="simple" csTypeId="urn:microsoft.com/office/officeart/2005/8/colors/accent2_1" csCatId="accent2" phldr="1"/>
      <dgm:spPr/>
      <dgm:t>
        <a:bodyPr/>
        <a:lstStyle/>
        <a:p>
          <a:endParaRPr lang="en-US"/>
        </a:p>
      </dgm:t>
    </dgm:pt>
    <dgm:pt modelId="{9BCE8557-797F-4C9D-BC33-93EC87745DC6}">
      <dgm:prSet phldrT="[Text]"/>
      <dgm:spPr/>
      <dgm:t>
        <a:bodyPr/>
        <a:lstStyle/>
        <a:p>
          <a:r>
            <a:rPr lang="en-US" dirty="0"/>
            <a:t>Batches</a:t>
          </a:r>
        </a:p>
      </dgm:t>
    </dgm:pt>
    <dgm:pt modelId="{F32476DB-F1FC-47CD-B04D-2619B60A1A93}" type="parTrans" cxnId="{7D8C77D9-F269-4C47-9E1B-36E557ABAA43}">
      <dgm:prSet/>
      <dgm:spPr/>
      <dgm:t>
        <a:bodyPr/>
        <a:lstStyle/>
        <a:p>
          <a:endParaRPr lang="en-US"/>
        </a:p>
      </dgm:t>
    </dgm:pt>
    <dgm:pt modelId="{136524B0-A5C5-47FD-AE0A-9438FED0A7C0}" type="sibTrans" cxnId="{7D8C77D9-F269-4C47-9E1B-36E557ABAA43}">
      <dgm:prSet/>
      <dgm:spPr/>
      <dgm:t>
        <a:bodyPr/>
        <a:lstStyle/>
        <a:p>
          <a:endParaRPr lang="en-US"/>
        </a:p>
      </dgm:t>
    </dgm:pt>
    <dgm:pt modelId="{508E3C00-4B8B-41B0-A339-313082D31433}">
      <dgm:prSet phldrT="[Text]"/>
      <dgm:spPr/>
      <dgm:t>
        <a:bodyPr/>
        <a:lstStyle/>
        <a:p>
          <a:r>
            <a:rPr lang="en-US" dirty="0"/>
            <a:t>Label</a:t>
          </a:r>
        </a:p>
      </dgm:t>
    </dgm:pt>
    <dgm:pt modelId="{4027E2AA-A42D-4C9B-A86D-E12991C545BD}" type="parTrans" cxnId="{D2ED76CC-AE93-4C9D-871A-94A691F55E48}">
      <dgm:prSet/>
      <dgm:spPr/>
      <dgm:t>
        <a:bodyPr/>
        <a:lstStyle/>
        <a:p>
          <a:endParaRPr lang="en-US"/>
        </a:p>
      </dgm:t>
    </dgm:pt>
    <dgm:pt modelId="{467A0564-B4D5-4839-B241-465645075A68}" type="sibTrans" cxnId="{D2ED76CC-AE93-4C9D-871A-94A691F55E48}">
      <dgm:prSet/>
      <dgm:spPr/>
      <dgm:t>
        <a:bodyPr/>
        <a:lstStyle/>
        <a:p>
          <a:endParaRPr lang="en-US"/>
        </a:p>
      </dgm:t>
    </dgm:pt>
    <dgm:pt modelId="{F5134F67-1258-46E3-B33D-144CB144B069}" type="pres">
      <dgm:prSet presAssocID="{7A223F6D-81FD-41A2-B2E1-579117C20EE8}" presName="diagram" presStyleCnt="0">
        <dgm:presLayoutVars>
          <dgm:dir/>
          <dgm:resizeHandles val="exact"/>
        </dgm:presLayoutVars>
      </dgm:prSet>
      <dgm:spPr/>
    </dgm:pt>
    <dgm:pt modelId="{DDA261DC-E31C-4592-846F-6E9FA7BC67F5}" type="pres">
      <dgm:prSet presAssocID="{9BCE8557-797F-4C9D-BC33-93EC87745DC6}" presName="node" presStyleLbl="node1" presStyleIdx="0" presStyleCnt="2" custScaleX="139095">
        <dgm:presLayoutVars>
          <dgm:bulletEnabled val="1"/>
        </dgm:presLayoutVars>
      </dgm:prSet>
      <dgm:spPr/>
    </dgm:pt>
    <dgm:pt modelId="{6F10A4DB-FD19-4C05-A0F7-B1CC281D4AED}" type="pres">
      <dgm:prSet presAssocID="{136524B0-A5C5-47FD-AE0A-9438FED0A7C0}" presName="sibTrans" presStyleLbl="sibTrans2D1" presStyleIdx="0" presStyleCnt="1" custScaleX="139095"/>
      <dgm:spPr/>
    </dgm:pt>
    <dgm:pt modelId="{A2FB5C6D-A234-42EE-ACF6-AB99B6F47448}" type="pres">
      <dgm:prSet presAssocID="{136524B0-A5C5-47FD-AE0A-9438FED0A7C0}" presName="connectorText" presStyleLbl="sibTrans2D1" presStyleIdx="0" presStyleCnt="1"/>
      <dgm:spPr/>
    </dgm:pt>
    <dgm:pt modelId="{2318811B-1911-4902-92EB-BE124BF728A7}" type="pres">
      <dgm:prSet presAssocID="{508E3C00-4B8B-41B0-A339-313082D31433}" presName="node" presStyleLbl="node1" presStyleIdx="1" presStyleCnt="2" custScaleX="139095">
        <dgm:presLayoutVars>
          <dgm:bulletEnabled val="1"/>
        </dgm:presLayoutVars>
      </dgm:prSet>
      <dgm:spPr/>
    </dgm:pt>
  </dgm:ptLst>
  <dgm:cxnLst>
    <dgm:cxn modelId="{9F934250-D296-4AB6-B66C-712C2EA5AFF2}" type="presOf" srcId="{9BCE8557-797F-4C9D-BC33-93EC87745DC6}" destId="{DDA261DC-E31C-4592-846F-6E9FA7BC67F5}" srcOrd="0" destOrd="0" presId="urn:microsoft.com/office/officeart/2005/8/layout/process5"/>
    <dgm:cxn modelId="{9A447678-9DF2-4C7B-BBD4-FCE6E1E68B59}" type="presOf" srcId="{136524B0-A5C5-47FD-AE0A-9438FED0A7C0}" destId="{6F10A4DB-FD19-4C05-A0F7-B1CC281D4AED}" srcOrd="0" destOrd="0" presId="urn:microsoft.com/office/officeart/2005/8/layout/process5"/>
    <dgm:cxn modelId="{993559AE-2A55-4C60-BA78-1C6984730703}" type="presOf" srcId="{7A223F6D-81FD-41A2-B2E1-579117C20EE8}" destId="{F5134F67-1258-46E3-B33D-144CB144B069}" srcOrd="0" destOrd="0" presId="urn:microsoft.com/office/officeart/2005/8/layout/process5"/>
    <dgm:cxn modelId="{D2ED76CC-AE93-4C9D-871A-94A691F55E48}" srcId="{7A223F6D-81FD-41A2-B2E1-579117C20EE8}" destId="{508E3C00-4B8B-41B0-A339-313082D31433}" srcOrd="1" destOrd="0" parTransId="{4027E2AA-A42D-4C9B-A86D-E12991C545BD}" sibTransId="{467A0564-B4D5-4839-B241-465645075A68}"/>
    <dgm:cxn modelId="{7D8C77D9-F269-4C47-9E1B-36E557ABAA43}" srcId="{7A223F6D-81FD-41A2-B2E1-579117C20EE8}" destId="{9BCE8557-797F-4C9D-BC33-93EC87745DC6}" srcOrd="0" destOrd="0" parTransId="{F32476DB-F1FC-47CD-B04D-2619B60A1A93}" sibTransId="{136524B0-A5C5-47FD-AE0A-9438FED0A7C0}"/>
    <dgm:cxn modelId="{BAB18EE8-97D4-479C-96A5-561A36D016C5}" type="presOf" srcId="{508E3C00-4B8B-41B0-A339-313082D31433}" destId="{2318811B-1911-4902-92EB-BE124BF728A7}" srcOrd="0" destOrd="0" presId="urn:microsoft.com/office/officeart/2005/8/layout/process5"/>
    <dgm:cxn modelId="{D90ADCFE-2B9A-40C9-8AB3-9514452AC7E3}" type="presOf" srcId="{136524B0-A5C5-47FD-AE0A-9438FED0A7C0}" destId="{A2FB5C6D-A234-42EE-ACF6-AB99B6F47448}" srcOrd="1" destOrd="0" presId="urn:microsoft.com/office/officeart/2005/8/layout/process5"/>
    <dgm:cxn modelId="{61F85897-5C0C-48AD-9DEE-DB00777A5B02}" type="presParOf" srcId="{F5134F67-1258-46E3-B33D-144CB144B069}" destId="{DDA261DC-E31C-4592-846F-6E9FA7BC67F5}" srcOrd="0" destOrd="0" presId="urn:microsoft.com/office/officeart/2005/8/layout/process5"/>
    <dgm:cxn modelId="{86EE7AF9-AD37-41D6-AC3C-4ED9B7FEA189}" type="presParOf" srcId="{F5134F67-1258-46E3-B33D-144CB144B069}" destId="{6F10A4DB-FD19-4C05-A0F7-B1CC281D4AED}" srcOrd="1" destOrd="0" presId="urn:microsoft.com/office/officeart/2005/8/layout/process5"/>
    <dgm:cxn modelId="{2B57DE40-F9D3-4C9F-8947-58AFA30DE9C8}" type="presParOf" srcId="{6F10A4DB-FD19-4C05-A0F7-B1CC281D4AED}" destId="{A2FB5C6D-A234-42EE-ACF6-AB99B6F47448}" srcOrd="0" destOrd="0" presId="urn:microsoft.com/office/officeart/2005/8/layout/process5"/>
    <dgm:cxn modelId="{57C83BD2-8AE9-4520-A41C-57C61A4393B5}" type="presParOf" srcId="{F5134F67-1258-46E3-B33D-144CB144B069}" destId="{2318811B-1911-4902-92EB-BE124BF728A7}" srcOrd="2" destOrd="0" presId="urn:microsoft.com/office/officeart/2005/8/layout/process5"/>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A223F6D-81FD-41A2-B2E1-579117C20EE8}" type="doc">
      <dgm:prSet loTypeId="urn:microsoft.com/office/officeart/2005/8/layout/default" loCatId="list" qsTypeId="urn:microsoft.com/office/officeart/2005/8/quickstyle/simple1" qsCatId="simple" csTypeId="urn:microsoft.com/office/officeart/2005/8/colors/accent2_1" csCatId="accent2" phldr="1"/>
      <dgm:spPr/>
      <dgm:t>
        <a:bodyPr/>
        <a:lstStyle/>
        <a:p>
          <a:endParaRPr lang="en-US"/>
        </a:p>
      </dgm:t>
    </dgm:pt>
    <dgm:pt modelId="{9BCE8557-797F-4C9D-BC33-93EC87745DC6}">
      <dgm:prSet phldrT="[Text]"/>
      <dgm:spPr/>
      <dgm:t>
        <a:bodyPr/>
        <a:lstStyle/>
        <a:p>
          <a:r>
            <a:rPr lang="en-US" dirty="0"/>
            <a:t>Fusing</a:t>
          </a:r>
        </a:p>
      </dgm:t>
    </dgm:pt>
    <dgm:pt modelId="{F32476DB-F1FC-47CD-B04D-2619B60A1A93}" type="parTrans" cxnId="{7D8C77D9-F269-4C47-9E1B-36E557ABAA43}">
      <dgm:prSet/>
      <dgm:spPr/>
      <dgm:t>
        <a:bodyPr/>
        <a:lstStyle/>
        <a:p>
          <a:endParaRPr lang="en-US"/>
        </a:p>
      </dgm:t>
    </dgm:pt>
    <dgm:pt modelId="{136524B0-A5C5-47FD-AE0A-9438FED0A7C0}" type="sibTrans" cxnId="{7D8C77D9-F269-4C47-9E1B-36E557ABAA43}">
      <dgm:prSet/>
      <dgm:spPr/>
      <dgm:t>
        <a:bodyPr/>
        <a:lstStyle/>
        <a:p>
          <a:endParaRPr lang="en-US"/>
        </a:p>
      </dgm:t>
    </dgm:pt>
    <dgm:pt modelId="{508E3C00-4B8B-41B0-A339-313082D31433}">
      <dgm:prSet phldrT="[Text]"/>
      <dgm:spPr/>
      <dgm:t>
        <a:bodyPr/>
        <a:lstStyle/>
        <a:p>
          <a:r>
            <a:rPr lang="en-US" dirty="0"/>
            <a:t>Printing</a:t>
          </a:r>
        </a:p>
      </dgm:t>
    </dgm:pt>
    <dgm:pt modelId="{4027E2AA-A42D-4C9B-A86D-E12991C545BD}" type="parTrans" cxnId="{D2ED76CC-AE93-4C9D-871A-94A691F55E48}">
      <dgm:prSet/>
      <dgm:spPr/>
      <dgm:t>
        <a:bodyPr/>
        <a:lstStyle/>
        <a:p>
          <a:endParaRPr lang="en-US"/>
        </a:p>
      </dgm:t>
    </dgm:pt>
    <dgm:pt modelId="{467A0564-B4D5-4839-B241-465645075A68}" type="sibTrans" cxnId="{D2ED76CC-AE93-4C9D-871A-94A691F55E48}">
      <dgm:prSet/>
      <dgm:spPr/>
      <dgm:t>
        <a:bodyPr/>
        <a:lstStyle/>
        <a:p>
          <a:endParaRPr lang="en-US"/>
        </a:p>
      </dgm:t>
    </dgm:pt>
    <dgm:pt modelId="{6DBFC051-39B4-4C18-9955-901BAF611456}">
      <dgm:prSet phldrT="[Text]"/>
      <dgm:spPr/>
      <dgm:t>
        <a:bodyPr/>
        <a:lstStyle/>
        <a:p>
          <a:r>
            <a:rPr lang="en-US" dirty="0"/>
            <a:t>Thêu</a:t>
          </a:r>
        </a:p>
      </dgm:t>
    </dgm:pt>
    <dgm:pt modelId="{D977127E-237E-4463-B65E-13526E8AC7D9}" type="parTrans" cxnId="{9D5867FA-29EE-4E4F-BBA2-59250F4E916C}">
      <dgm:prSet/>
      <dgm:spPr/>
      <dgm:t>
        <a:bodyPr/>
        <a:lstStyle/>
        <a:p>
          <a:endParaRPr lang="en-US"/>
        </a:p>
      </dgm:t>
    </dgm:pt>
    <dgm:pt modelId="{8356644A-14EF-4C96-9BED-3358E76C8078}" type="sibTrans" cxnId="{9D5867FA-29EE-4E4F-BBA2-59250F4E916C}">
      <dgm:prSet/>
      <dgm:spPr/>
      <dgm:t>
        <a:bodyPr/>
        <a:lstStyle/>
        <a:p>
          <a:endParaRPr lang="en-US"/>
        </a:p>
      </dgm:t>
    </dgm:pt>
    <dgm:pt modelId="{F3323ECC-C8FF-412C-9C2D-D9E543959E63}" type="pres">
      <dgm:prSet presAssocID="{7A223F6D-81FD-41A2-B2E1-579117C20EE8}" presName="diagram" presStyleCnt="0">
        <dgm:presLayoutVars>
          <dgm:dir/>
          <dgm:resizeHandles val="exact"/>
        </dgm:presLayoutVars>
      </dgm:prSet>
      <dgm:spPr/>
    </dgm:pt>
    <dgm:pt modelId="{C658EEAF-BC1F-476C-AB90-5A13DDF3CC8F}" type="pres">
      <dgm:prSet presAssocID="{9BCE8557-797F-4C9D-BC33-93EC87745DC6}" presName="node" presStyleLbl="node1" presStyleIdx="0" presStyleCnt="3">
        <dgm:presLayoutVars>
          <dgm:bulletEnabled val="1"/>
        </dgm:presLayoutVars>
      </dgm:prSet>
      <dgm:spPr/>
    </dgm:pt>
    <dgm:pt modelId="{5A7EE0FC-A084-42B5-AB38-BFB84FF3C401}" type="pres">
      <dgm:prSet presAssocID="{136524B0-A5C5-47FD-AE0A-9438FED0A7C0}" presName="sibTrans" presStyleCnt="0"/>
      <dgm:spPr/>
    </dgm:pt>
    <dgm:pt modelId="{D8A20875-E8F9-4F3B-8A87-3CDC834AA5E2}" type="pres">
      <dgm:prSet presAssocID="{508E3C00-4B8B-41B0-A339-313082D31433}" presName="node" presStyleLbl="node1" presStyleIdx="1" presStyleCnt="3">
        <dgm:presLayoutVars>
          <dgm:bulletEnabled val="1"/>
        </dgm:presLayoutVars>
      </dgm:prSet>
      <dgm:spPr/>
    </dgm:pt>
    <dgm:pt modelId="{9C538B70-B37E-44C5-AEEC-EE7D710CAB3D}" type="pres">
      <dgm:prSet presAssocID="{467A0564-B4D5-4839-B241-465645075A68}" presName="sibTrans" presStyleCnt="0"/>
      <dgm:spPr/>
    </dgm:pt>
    <dgm:pt modelId="{9CCC5F5C-8698-45F4-BB64-2A25955EC439}" type="pres">
      <dgm:prSet presAssocID="{6DBFC051-39B4-4C18-9955-901BAF611456}" presName="node" presStyleLbl="node1" presStyleIdx="2" presStyleCnt="3">
        <dgm:presLayoutVars>
          <dgm:bulletEnabled val="1"/>
        </dgm:presLayoutVars>
      </dgm:prSet>
      <dgm:spPr/>
    </dgm:pt>
  </dgm:ptLst>
  <dgm:cxnLst>
    <dgm:cxn modelId="{EAF76A1E-22C8-4C85-9E7F-44C75EF2E460}" type="presOf" srcId="{7A223F6D-81FD-41A2-B2E1-579117C20EE8}" destId="{F3323ECC-C8FF-412C-9C2D-D9E543959E63}" srcOrd="0" destOrd="0" presId="urn:microsoft.com/office/officeart/2005/8/layout/default"/>
    <dgm:cxn modelId="{66223E81-14BE-42AA-BC1D-BF84343DFBBA}" type="presOf" srcId="{9BCE8557-797F-4C9D-BC33-93EC87745DC6}" destId="{C658EEAF-BC1F-476C-AB90-5A13DDF3CC8F}" srcOrd="0" destOrd="0" presId="urn:microsoft.com/office/officeart/2005/8/layout/default"/>
    <dgm:cxn modelId="{02E58596-7F41-4705-A683-CD66377BE1AB}" type="presOf" srcId="{508E3C00-4B8B-41B0-A339-313082D31433}" destId="{D8A20875-E8F9-4F3B-8A87-3CDC834AA5E2}" srcOrd="0" destOrd="0" presId="urn:microsoft.com/office/officeart/2005/8/layout/default"/>
    <dgm:cxn modelId="{25308CB2-EB61-4262-9CF8-0BF84C6A221D}" type="presOf" srcId="{6DBFC051-39B4-4C18-9955-901BAF611456}" destId="{9CCC5F5C-8698-45F4-BB64-2A25955EC439}" srcOrd="0" destOrd="0" presId="urn:microsoft.com/office/officeart/2005/8/layout/default"/>
    <dgm:cxn modelId="{D2ED76CC-AE93-4C9D-871A-94A691F55E48}" srcId="{7A223F6D-81FD-41A2-B2E1-579117C20EE8}" destId="{508E3C00-4B8B-41B0-A339-313082D31433}" srcOrd="1" destOrd="0" parTransId="{4027E2AA-A42D-4C9B-A86D-E12991C545BD}" sibTransId="{467A0564-B4D5-4839-B241-465645075A68}"/>
    <dgm:cxn modelId="{7D8C77D9-F269-4C47-9E1B-36E557ABAA43}" srcId="{7A223F6D-81FD-41A2-B2E1-579117C20EE8}" destId="{9BCE8557-797F-4C9D-BC33-93EC87745DC6}" srcOrd="0" destOrd="0" parTransId="{F32476DB-F1FC-47CD-B04D-2619B60A1A93}" sibTransId="{136524B0-A5C5-47FD-AE0A-9438FED0A7C0}"/>
    <dgm:cxn modelId="{9D5867FA-29EE-4E4F-BBA2-59250F4E916C}" srcId="{7A223F6D-81FD-41A2-B2E1-579117C20EE8}" destId="{6DBFC051-39B4-4C18-9955-901BAF611456}" srcOrd="2" destOrd="0" parTransId="{D977127E-237E-4463-B65E-13526E8AC7D9}" sibTransId="{8356644A-14EF-4C96-9BED-3358E76C8078}"/>
    <dgm:cxn modelId="{3CE77BAF-E06D-4F1A-8188-4270229E2F69}" type="presParOf" srcId="{F3323ECC-C8FF-412C-9C2D-D9E543959E63}" destId="{C658EEAF-BC1F-476C-AB90-5A13DDF3CC8F}" srcOrd="0" destOrd="0" presId="urn:microsoft.com/office/officeart/2005/8/layout/default"/>
    <dgm:cxn modelId="{5AC08E11-3E10-4414-A307-8E525DFE6DED}" type="presParOf" srcId="{F3323ECC-C8FF-412C-9C2D-D9E543959E63}" destId="{5A7EE0FC-A084-42B5-AB38-BFB84FF3C401}" srcOrd="1" destOrd="0" presId="urn:microsoft.com/office/officeart/2005/8/layout/default"/>
    <dgm:cxn modelId="{1252AA4E-B180-4CD2-B3BB-A0D1902FCF0D}" type="presParOf" srcId="{F3323ECC-C8FF-412C-9C2D-D9E543959E63}" destId="{D8A20875-E8F9-4F3B-8A87-3CDC834AA5E2}" srcOrd="2" destOrd="0" presId="urn:microsoft.com/office/officeart/2005/8/layout/default"/>
    <dgm:cxn modelId="{EE8EFA52-EAF1-4656-811B-6AFED4DBF3E5}" type="presParOf" srcId="{F3323ECC-C8FF-412C-9C2D-D9E543959E63}" destId="{9C538B70-B37E-44C5-AEEC-EE7D710CAB3D}" srcOrd="3" destOrd="0" presId="urn:microsoft.com/office/officeart/2005/8/layout/default"/>
    <dgm:cxn modelId="{FF98A3E7-F507-4191-8B3F-2902C4E28884}" type="presParOf" srcId="{F3323ECC-C8FF-412C-9C2D-D9E543959E63}" destId="{9CCC5F5C-8698-45F4-BB64-2A25955EC439}" srcOrd="4" destOrd="0" presId="urn:microsoft.com/office/officeart/2005/8/layout/default"/>
  </dgm:cxnLst>
  <dgm:bg>
    <a:noFill/>
  </dgm:bg>
  <dgm:whole/>
  <dgm:extLst>
    <a:ext uri="http://schemas.microsoft.com/office/drawing/2008/diagram">
      <dsp:dataModelExt xmlns:dsp="http://schemas.microsoft.com/office/drawing/2008/diagram" relId="rId11"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E88CE84E-7DF8-4543-92EC-2CF6AF285FE4}" type="doc">
      <dgm:prSet loTypeId="urn:microsoft.com/office/officeart/2005/8/layout/process5" loCatId="process" qsTypeId="urn:microsoft.com/office/officeart/2005/8/quickstyle/simple1" qsCatId="simple" csTypeId="urn:microsoft.com/office/officeart/2005/8/colors/accent2_1" csCatId="accent2" phldr="1"/>
      <dgm:spPr/>
      <dgm:t>
        <a:bodyPr/>
        <a:lstStyle/>
        <a:p>
          <a:endParaRPr lang="en-US"/>
        </a:p>
      </dgm:t>
    </dgm:pt>
    <dgm:pt modelId="{1A3F0DD1-215F-478E-836A-09ECC5ABA116}">
      <dgm:prSet phldrT="[Text]"/>
      <dgm:spPr/>
      <dgm:t>
        <a:bodyPr/>
        <a:lstStyle/>
        <a:p>
          <a:r>
            <a:rPr lang="en-US" dirty="0"/>
            <a:t>Intermediate pressing</a:t>
          </a:r>
        </a:p>
      </dgm:t>
    </dgm:pt>
    <dgm:pt modelId="{C613CAAA-1517-4993-9363-513FD604B8D5}" type="parTrans" cxnId="{F1288C37-CA6C-49C5-A3F2-B465D2F7C4BF}">
      <dgm:prSet/>
      <dgm:spPr/>
      <dgm:t>
        <a:bodyPr/>
        <a:lstStyle/>
        <a:p>
          <a:endParaRPr lang="en-US"/>
        </a:p>
      </dgm:t>
    </dgm:pt>
    <dgm:pt modelId="{58F7B00E-5FFC-4C39-AB1D-5A2D35B6F241}" type="sibTrans" cxnId="{F1288C37-CA6C-49C5-A3F2-B465D2F7C4BF}">
      <dgm:prSet/>
      <dgm:spPr/>
      <dgm:t>
        <a:bodyPr/>
        <a:lstStyle/>
        <a:p>
          <a:endParaRPr lang="en-US"/>
        </a:p>
      </dgm:t>
    </dgm:pt>
    <dgm:pt modelId="{B4A0228D-3A4F-4C8C-BE3E-A0183E278066}">
      <dgm:prSet phldrT="[Text]"/>
      <dgm:spPr/>
      <dgm:t>
        <a:bodyPr/>
        <a:lstStyle/>
        <a:p>
          <a:r>
            <a:rPr lang="en-US" dirty="0"/>
            <a:t>Thread cutting</a:t>
          </a:r>
        </a:p>
      </dgm:t>
    </dgm:pt>
    <dgm:pt modelId="{0FF64201-BA35-4C74-8DE8-8DF68A050767}" type="parTrans" cxnId="{38FD0750-77D6-4073-B116-409B6031D260}">
      <dgm:prSet/>
      <dgm:spPr/>
      <dgm:t>
        <a:bodyPr/>
        <a:lstStyle/>
        <a:p>
          <a:endParaRPr lang="en-US"/>
        </a:p>
      </dgm:t>
    </dgm:pt>
    <dgm:pt modelId="{B5C472FA-06CD-428D-B0B6-E040D77C6547}" type="sibTrans" cxnId="{38FD0750-77D6-4073-B116-409B6031D260}">
      <dgm:prSet/>
      <dgm:spPr/>
      <dgm:t>
        <a:bodyPr/>
        <a:lstStyle/>
        <a:p>
          <a:endParaRPr lang="en-US"/>
        </a:p>
      </dgm:t>
    </dgm:pt>
    <dgm:pt modelId="{56594C24-A1CC-44F3-A0BE-D3731569103F}">
      <dgm:prSet phldrT="[Text]"/>
      <dgm:spPr/>
      <dgm:t>
        <a:bodyPr/>
        <a:lstStyle/>
        <a:p>
          <a:r>
            <a:rPr lang="en-US" dirty="0"/>
            <a:t>Inspection</a:t>
          </a:r>
        </a:p>
      </dgm:t>
    </dgm:pt>
    <dgm:pt modelId="{8A16B3B4-AEF5-4B56-9558-E0FB8428CF35}" type="parTrans" cxnId="{8D634A63-D70C-45D3-BAD7-419882E0605B}">
      <dgm:prSet/>
      <dgm:spPr/>
      <dgm:t>
        <a:bodyPr/>
        <a:lstStyle/>
        <a:p>
          <a:endParaRPr lang="en-US"/>
        </a:p>
      </dgm:t>
    </dgm:pt>
    <dgm:pt modelId="{6E1EF32B-E366-4A24-AFEF-346085AB7811}" type="sibTrans" cxnId="{8D634A63-D70C-45D3-BAD7-419882E0605B}">
      <dgm:prSet/>
      <dgm:spPr/>
      <dgm:t>
        <a:bodyPr/>
        <a:lstStyle/>
        <a:p>
          <a:endParaRPr lang="en-US"/>
        </a:p>
      </dgm:t>
    </dgm:pt>
    <dgm:pt modelId="{8C7BAFBF-442E-4907-BB8C-5EFD708391C2}">
      <dgm:prSet phldrT="[Text]"/>
      <dgm:spPr/>
      <dgm:t>
        <a:bodyPr/>
        <a:lstStyle/>
        <a:p>
          <a:r>
            <a:rPr lang="en-US" dirty="0"/>
            <a:t>Stain removal</a:t>
          </a:r>
        </a:p>
      </dgm:t>
    </dgm:pt>
    <dgm:pt modelId="{00234B3C-12FA-40E1-9E74-5E2834787DB4}" type="parTrans" cxnId="{82914D4A-2671-41B1-832C-ADDBBA336ED8}">
      <dgm:prSet/>
      <dgm:spPr/>
      <dgm:t>
        <a:bodyPr/>
        <a:lstStyle/>
        <a:p>
          <a:endParaRPr lang="en-US"/>
        </a:p>
      </dgm:t>
    </dgm:pt>
    <dgm:pt modelId="{B1372FF2-735D-430D-BF00-BB80BE404DBD}" type="sibTrans" cxnId="{82914D4A-2671-41B1-832C-ADDBBA336ED8}">
      <dgm:prSet/>
      <dgm:spPr/>
      <dgm:t>
        <a:bodyPr/>
        <a:lstStyle/>
        <a:p>
          <a:endParaRPr lang="en-US"/>
        </a:p>
      </dgm:t>
    </dgm:pt>
    <dgm:pt modelId="{DBE2EB92-E7F5-4488-B262-104875A659BF}">
      <dgm:prSet phldrT="[Text]"/>
      <dgm:spPr/>
      <dgm:t>
        <a:bodyPr/>
        <a:lstStyle/>
        <a:p>
          <a:r>
            <a:rPr lang="en-US" dirty="0"/>
            <a:t>Pressing</a:t>
          </a:r>
        </a:p>
      </dgm:t>
    </dgm:pt>
    <dgm:pt modelId="{5FA8BD74-8747-4F44-BCA5-DD55FE24F318}" type="parTrans" cxnId="{1007833C-DF1E-49F3-BA23-23BAEB7B16F7}">
      <dgm:prSet/>
      <dgm:spPr/>
      <dgm:t>
        <a:bodyPr/>
        <a:lstStyle/>
        <a:p>
          <a:endParaRPr lang="en-US"/>
        </a:p>
      </dgm:t>
    </dgm:pt>
    <dgm:pt modelId="{326A103D-46AF-45B5-9739-586F48903F70}" type="sibTrans" cxnId="{1007833C-DF1E-49F3-BA23-23BAEB7B16F7}">
      <dgm:prSet/>
      <dgm:spPr/>
      <dgm:t>
        <a:bodyPr/>
        <a:lstStyle/>
        <a:p>
          <a:endParaRPr lang="en-US"/>
        </a:p>
      </dgm:t>
    </dgm:pt>
    <dgm:pt modelId="{68F3E3AD-6F8C-4019-BEB4-3DB530B23A45}">
      <dgm:prSet phldrT="[Text]"/>
      <dgm:spPr/>
      <dgm:t>
        <a:bodyPr/>
        <a:lstStyle/>
        <a:p>
          <a:r>
            <a:rPr lang="en-US" dirty="0"/>
            <a:t>Folding</a:t>
          </a:r>
        </a:p>
      </dgm:t>
    </dgm:pt>
    <dgm:pt modelId="{B136D2D3-82BC-4AAA-9AE6-D6C76E9BEA41}" type="parTrans" cxnId="{308B5345-7289-44D2-B10B-E4A4C73259F9}">
      <dgm:prSet/>
      <dgm:spPr/>
      <dgm:t>
        <a:bodyPr/>
        <a:lstStyle/>
        <a:p>
          <a:endParaRPr lang="en-US"/>
        </a:p>
      </dgm:t>
    </dgm:pt>
    <dgm:pt modelId="{62EB64BB-BE8A-46CC-9071-6851D25B4B43}" type="sibTrans" cxnId="{308B5345-7289-44D2-B10B-E4A4C73259F9}">
      <dgm:prSet/>
      <dgm:spPr/>
      <dgm:t>
        <a:bodyPr/>
        <a:lstStyle/>
        <a:p>
          <a:endParaRPr lang="en-US"/>
        </a:p>
      </dgm:t>
    </dgm:pt>
    <dgm:pt modelId="{F90CCE05-0E5A-4666-8D0F-94FA626A3CF6}">
      <dgm:prSet phldrT="[Text]"/>
      <dgm:spPr/>
      <dgm:t>
        <a:bodyPr/>
        <a:lstStyle/>
        <a:p>
          <a:r>
            <a:rPr lang="en-US" dirty="0"/>
            <a:t>Labeling</a:t>
          </a:r>
        </a:p>
      </dgm:t>
    </dgm:pt>
    <dgm:pt modelId="{ED904E68-02CA-444A-A340-C11F95839C03}" type="parTrans" cxnId="{8BBF22DE-8B65-4E9B-A3AC-38CB6172AC78}">
      <dgm:prSet/>
      <dgm:spPr/>
      <dgm:t>
        <a:bodyPr/>
        <a:lstStyle/>
        <a:p>
          <a:endParaRPr lang="en-US"/>
        </a:p>
      </dgm:t>
    </dgm:pt>
    <dgm:pt modelId="{7D78D9E0-8021-46E1-ADF3-34D5DADD69B2}" type="sibTrans" cxnId="{8BBF22DE-8B65-4E9B-A3AC-38CB6172AC78}">
      <dgm:prSet/>
      <dgm:spPr/>
      <dgm:t>
        <a:bodyPr/>
        <a:lstStyle/>
        <a:p>
          <a:endParaRPr lang="en-US"/>
        </a:p>
      </dgm:t>
    </dgm:pt>
    <dgm:pt modelId="{F4865EE7-D913-44FA-A1E9-ECBFCCF3BD62}">
      <dgm:prSet phldrT="[Text]"/>
      <dgm:spPr/>
      <dgm:t>
        <a:bodyPr/>
        <a:lstStyle/>
        <a:p>
          <a:r>
            <a:rPr lang="en-US" dirty="0"/>
            <a:t>Packing</a:t>
          </a:r>
        </a:p>
      </dgm:t>
    </dgm:pt>
    <dgm:pt modelId="{50947DE7-0444-4E89-BCA1-F099A17EC512}" type="parTrans" cxnId="{6DBA1EBB-26ED-4DCA-9105-233F33F24712}">
      <dgm:prSet/>
      <dgm:spPr/>
      <dgm:t>
        <a:bodyPr/>
        <a:lstStyle/>
        <a:p>
          <a:endParaRPr lang="en-US"/>
        </a:p>
      </dgm:t>
    </dgm:pt>
    <dgm:pt modelId="{344EEDE5-55C2-4BE4-AFB7-18B89EF9D15E}" type="sibTrans" cxnId="{6DBA1EBB-26ED-4DCA-9105-233F33F24712}">
      <dgm:prSet/>
      <dgm:spPr/>
      <dgm:t>
        <a:bodyPr/>
        <a:lstStyle/>
        <a:p>
          <a:endParaRPr lang="en-US"/>
        </a:p>
      </dgm:t>
    </dgm:pt>
    <dgm:pt modelId="{FAAE816B-96E3-48BA-90B9-7445D201B649}" type="pres">
      <dgm:prSet presAssocID="{E88CE84E-7DF8-4543-92EC-2CF6AF285FE4}" presName="diagram" presStyleCnt="0">
        <dgm:presLayoutVars>
          <dgm:dir/>
          <dgm:resizeHandles val="exact"/>
        </dgm:presLayoutVars>
      </dgm:prSet>
      <dgm:spPr/>
    </dgm:pt>
    <dgm:pt modelId="{D778FC31-3F5F-47C9-B9A3-1394431667DE}" type="pres">
      <dgm:prSet presAssocID="{1A3F0DD1-215F-478E-836A-09ECC5ABA116}" presName="node" presStyleLbl="node1" presStyleIdx="0" presStyleCnt="8">
        <dgm:presLayoutVars>
          <dgm:bulletEnabled val="1"/>
        </dgm:presLayoutVars>
      </dgm:prSet>
      <dgm:spPr/>
    </dgm:pt>
    <dgm:pt modelId="{B7F17AEC-A56A-4AA7-8091-3D72F7AC5169}" type="pres">
      <dgm:prSet presAssocID="{58F7B00E-5FFC-4C39-AB1D-5A2D35B6F241}" presName="sibTrans" presStyleLbl="sibTrans2D1" presStyleIdx="0" presStyleCnt="7"/>
      <dgm:spPr/>
    </dgm:pt>
    <dgm:pt modelId="{51BF1064-CF7D-4900-A39A-51D09A01045E}" type="pres">
      <dgm:prSet presAssocID="{58F7B00E-5FFC-4C39-AB1D-5A2D35B6F241}" presName="connectorText" presStyleLbl="sibTrans2D1" presStyleIdx="0" presStyleCnt="7"/>
      <dgm:spPr/>
    </dgm:pt>
    <dgm:pt modelId="{B7967C8D-ECE7-4975-B554-CD47330230AB}" type="pres">
      <dgm:prSet presAssocID="{B4A0228D-3A4F-4C8C-BE3E-A0183E278066}" presName="node" presStyleLbl="node1" presStyleIdx="1" presStyleCnt="8">
        <dgm:presLayoutVars>
          <dgm:bulletEnabled val="1"/>
        </dgm:presLayoutVars>
      </dgm:prSet>
      <dgm:spPr/>
    </dgm:pt>
    <dgm:pt modelId="{FC570BD1-2076-482A-9C86-15BA960D3E8C}" type="pres">
      <dgm:prSet presAssocID="{B5C472FA-06CD-428D-B0B6-E040D77C6547}" presName="sibTrans" presStyleLbl="sibTrans2D1" presStyleIdx="1" presStyleCnt="7"/>
      <dgm:spPr/>
    </dgm:pt>
    <dgm:pt modelId="{41ACE029-12C0-43F2-9239-89814142875F}" type="pres">
      <dgm:prSet presAssocID="{B5C472FA-06CD-428D-B0B6-E040D77C6547}" presName="connectorText" presStyleLbl="sibTrans2D1" presStyleIdx="1" presStyleCnt="7"/>
      <dgm:spPr/>
    </dgm:pt>
    <dgm:pt modelId="{604CC464-6CAF-46AE-B66A-B8A0639733FC}" type="pres">
      <dgm:prSet presAssocID="{56594C24-A1CC-44F3-A0BE-D3731569103F}" presName="node" presStyleLbl="node1" presStyleIdx="2" presStyleCnt="8">
        <dgm:presLayoutVars>
          <dgm:bulletEnabled val="1"/>
        </dgm:presLayoutVars>
      </dgm:prSet>
      <dgm:spPr/>
    </dgm:pt>
    <dgm:pt modelId="{39BB2DA4-D2E7-493F-BD12-4138386F98F1}" type="pres">
      <dgm:prSet presAssocID="{6E1EF32B-E366-4A24-AFEF-346085AB7811}" presName="sibTrans" presStyleLbl="sibTrans2D1" presStyleIdx="2" presStyleCnt="7"/>
      <dgm:spPr/>
    </dgm:pt>
    <dgm:pt modelId="{C79C14B6-78E9-4279-AACA-E86E386B2391}" type="pres">
      <dgm:prSet presAssocID="{6E1EF32B-E366-4A24-AFEF-346085AB7811}" presName="connectorText" presStyleLbl="sibTrans2D1" presStyleIdx="2" presStyleCnt="7"/>
      <dgm:spPr/>
    </dgm:pt>
    <dgm:pt modelId="{38872908-9A79-4058-BB0E-76DCE2FA30D0}" type="pres">
      <dgm:prSet presAssocID="{8C7BAFBF-442E-4907-BB8C-5EFD708391C2}" presName="node" presStyleLbl="node1" presStyleIdx="3" presStyleCnt="8">
        <dgm:presLayoutVars>
          <dgm:bulletEnabled val="1"/>
        </dgm:presLayoutVars>
      </dgm:prSet>
      <dgm:spPr/>
    </dgm:pt>
    <dgm:pt modelId="{45D106F9-8AFB-4FE1-8300-43FDF8AB5F62}" type="pres">
      <dgm:prSet presAssocID="{B1372FF2-735D-430D-BF00-BB80BE404DBD}" presName="sibTrans" presStyleLbl="sibTrans2D1" presStyleIdx="3" presStyleCnt="7"/>
      <dgm:spPr/>
    </dgm:pt>
    <dgm:pt modelId="{45D74295-CD22-4489-A161-82873DD723CA}" type="pres">
      <dgm:prSet presAssocID="{B1372FF2-735D-430D-BF00-BB80BE404DBD}" presName="connectorText" presStyleLbl="sibTrans2D1" presStyleIdx="3" presStyleCnt="7"/>
      <dgm:spPr/>
    </dgm:pt>
    <dgm:pt modelId="{8C0A83CB-CD0D-45EB-B3C9-6FBFDD025CD7}" type="pres">
      <dgm:prSet presAssocID="{DBE2EB92-E7F5-4488-B262-104875A659BF}" presName="node" presStyleLbl="node1" presStyleIdx="4" presStyleCnt="8">
        <dgm:presLayoutVars>
          <dgm:bulletEnabled val="1"/>
        </dgm:presLayoutVars>
      </dgm:prSet>
      <dgm:spPr/>
    </dgm:pt>
    <dgm:pt modelId="{E4C1BF0D-F056-4900-AD88-94B3547AFC52}" type="pres">
      <dgm:prSet presAssocID="{326A103D-46AF-45B5-9739-586F48903F70}" presName="sibTrans" presStyleLbl="sibTrans2D1" presStyleIdx="4" presStyleCnt="7"/>
      <dgm:spPr/>
    </dgm:pt>
    <dgm:pt modelId="{7B1C84B3-4352-4633-9CCF-B7C18DD2BD6B}" type="pres">
      <dgm:prSet presAssocID="{326A103D-46AF-45B5-9739-586F48903F70}" presName="connectorText" presStyleLbl="sibTrans2D1" presStyleIdx="4" presStyleCnt="7"/>
      <dgm:spPr/>
    </dgm:pt>
    <dgm:pt modelId="{BA784D8B-36BF-426E-BD31-295863E32631}" type="pres">
      <dgm:prSet presAssocID="{68F3E3AD-6F8C-4019-BEB4-3DB530B23A45}" presName="node" presStyleLbl="node1" presStyleIdx="5" presStyleCnt="8">
        <dgm:presLayoutVars>
          <dgm:bulletEnabled val="1"/>
        </dgm:presLayoutVars>
      </dgm:prSet>
      <dgm:spPr/>
    </dgm:pt>
    <dgm:pt modelId="{AC12DB06-54C3-4563-AE1B-BC0069EFD3C2}" type="pres">
      <dgm:prSet presAssocID="{62EB64BB-BE8A-46CC-9071-6851D25B4B43}" presName="sibTrans" presStyleLbl="sibTrans2D1" presStyleIdx="5" presStyleCnt="7"/>
      <dgm:spPr/>
    </dgm:pt>
    <dgm:pt modelId="{3E057005-5D44-424F-91E9-DD6D83787539}" type="pres">
      <dgm:prSet presAssocID="{62EB64BB-BE8A-46CC-9071-6851D25B4B43}" presName="connectorText" presStyleLbl="sibTrans2D1" presStyleIdx="5" presStyleCnt="7"/>
      <dgm:spPr/>
    </dgm:pt>
    <dgm:pt modelId="{F5CC7CDF-750E-457D-B62E-2776D8F2E19F}" type="pres">
      <dgm:prSet presAssocID="{F90CCE05-0E5A-4666-8D0F-94FA626A3CF6}" presName="node" presStyleLbl="node1" presStyleIdx="6" presStyleCnt="8">
        <dgm:presLayoutVars>
          <dgm:bulletEnabled val="1"/>
        </dgm:presLayoutVars>
      </dgm:prSet>
      <dgm:spPr/>
    </dgm:pt>
    <dgm:pt modelId="{3B352948-F1F3-4D36-B939-D60E0703D6EB}" type="pres">
      <dgm:prSet presAssocID="{7D78D9E0-8021-46E1-ADF3-34D5DADD69B2}" presName="sibTrans" presStyleLbl="sibTrans2D1" presStyleIdx="6" presStyleCnt="7"/>
      <dgm:spPr/>
    </dgm:pt>
    <dgm:pt modelId="{CFB54AE3-D54D-4F00-8951-25C032C330BE}" type="pres">
      <dgm:prSet presAssocID="{7D78D9E0-8021-46E1-ADF3-34D5DADD69B2}" presName="connectorText" presStyleLbl="sibTrans2D1" presStyleIdx="6" presStyleCnt="7"/>
      <dgm:spPr/>
    </dgm:pt>
    <dgm:pt modelId="{43C44ABE-FB03-455A-871B-E9795AE2D9BD}" type="pres">
      <dgm:prSet presAssocID="{F4865EE7-D913-44FA-A1E9-ECBFCCF3BD62}" presName="node" presStyleLbl="node1" presStyleIdx="7" presStyleCnt="8">
        <dgm:presLayoutVars>
          <dgm:bulletEnabled val="1"/>
        </dgm:presLayoutVars>
      </dgm:prSet>
      <dgm:spPr/>
    </dgm:pt>
  </dgm:ptLst>
  <dgm:cxnLst>
    <dgm:cxn modelId="{49C57C0F-1744-4C19-A912-7F7431CE1B18}" type="presOf" srcId="{326A103D-46AF-45B5-9739-586F48903F70}" destId="{7B1C84B3-4352-4633-9CCF-B7C18DD2BD6B}" srcOrd="1" destOrd="0" presId="urn:microsoft.com/office/officeart/2005/8/layout/process5"/>
    <dgm:cxn modelId="{E0AEBF0F-54C7-4C78-8BB1-43B88D0C764B}" type="presOf" srcId="{6E1EF32B-E366-4A24-AFEF-346085AB7811}" destId="{C79C14B6-78E9-4279-AACA-E86E386B2391}" srcOrd="1" destOrd="0" presId="urn:microsoft.com/office/officeart/2005/8/layout/process5"/>
    <dgm:cxn modelId="{FBC0AF18-0BC2-4626-A475-64CE04597300}" type="presOf" srcId="{E88CE84E-7DF8-4543-92EC-2CF6AF285FE4}" destId="{FAAE816B-96E3-48BA-90B9-7445D201B649}" srcOrd="0" destOrd="0" presId="urn:microsoft.com/office/officeart/2005/8/layout/process5"/>
    <dgm:cxn modelId="{FA67581E-7FD9-4CAE-8B74-D8700D6561E4}" type="presOf" srcId="{F4865EE7-D913-44FA-A1E9-ECBFCCF3BD62}" destId="{43C44ABE-FB03-455A-871B-E9795AE2D9BD}" srcOrd="0" destOrd="0" presId="urn:microsoft.com/office/officeart/2005/8/layout/process5"/>
    <dgm:cxn modelId="{7997982E-10F7-46D4-8B3A-EDCAF2D524D3}" type="presOf" srcId="{1A3F0DD1-215F-478E-836A-09ECC5ABA116}" destId="{D778FC31-3F5F-47C9-B9A3-1394431667DE}" srcOrd="0" destOrd="0" presId="urn:microsoft.com/office/officeart/2005/8/layout/process5"/>
    <dgm:cxn modelId="{F1288C37-CA6C-49C5-A3F2-B465D2F7C4BF}" srcId="{E88CE84E-7DF8-4543-92EC-2CF6AF285FE4}" destId="{1A3F0DD1-215F-478E-836A-09ECC5ABA116}" srcOrd="0" destOrd="0" parTransId="{C613CAAA-1517-4993-9363-513FD604B8D5}" sibTransId="{58F7B00E-5FFC-4C39-AB1D-5A2D35B6F241}"/>
    <dgm:cxn modelId="{1007833C-DF1E-49F3-BA23-23BAEB7B16F7}" srcId="{E88CE84E-7DF8-4543-92EC-2CF6AF285FE4}" destId="{DBE2EB92-E7F5-4488-B262-104875A659BF}" srcOrd="4" destOrd="0" parTransId="{5FA8BD74-8747-4F44-BCA5-DD55FE24F318}" sibTransId="{326A103D-46AF-45B5-9739-586F48903F70}"/>
    <dgm:cxn modelId="{8D634A63-D70C-45D3-BAD7-419882E0605B}" srcId="{E88CE84E-7DF8-4543-92EC-2CF6AF285FE4}" destId="{56594C24-A1CC-44F3-A0BE-D3731569103F}" srcOrd="2" destOrd="0" parTransId="{8A16B3B4-AEF5-4B56-9558-E0FB8428CF35}" sibTransId="{6E1EF32B-E366-4A24-AFEF-346085AB7811}"/>
    <dgm:cxn modelId="{308B5345-7289-44D2-B10B-E4A4C73259F9}" srcId="{E88CE84E-7DF8-4543-92EC-2CF6AF285FE4}" destId="{68F3E3AD-6F8C-4019-BEB4-3DB530B23A45}" srcOrd="5" destOrd="0" parTransId="{B136D2D3-82BC-4AAA-9AE6-D6C76E9BEA41}" sibTransId="{62EB64BB-BE8A-46CC-9071-6851D25B4B43}"/>
    <dgm:cxn modelId="{51194268-0C77-4030-A1F0-72BC6464DE6D}" type="presOf" srcId="{B4A0228D-3A4F-4C8C-BE3E-A0183E278066}" destId="{B7967C8D-ECE7-4975-B554-CD47330230AB}" srcOrd="0" destOrd="0" presId="urn:microsoft.com/office/officeart/2005/8/layout/process5"/>
    <dgm:cxn modelId="{82914D4A-2671-41B1-832C-ADDBBA336ED8}" srcId="{E88CE84E-7DF8-4543-92EC-2CF6AF285FE4}" destId="{8C7BAFBF-442E-4907-BB8C-5EFD708391C2}" srcOrd="3" destOrd="0" parTransId="{00234B3C-12FA-40E1-9E74-5E2834787DB4}" sibTransId="{B1372FF2-735D-430D-BF00-BB80BE404DBD}"/>
    <dgm:cxn modelId="{38FD0750-77D6-4073-B116-409B6031D260}" srcId="{E88CE84E-7DF8-4543-92EC-2CF6AF285FE4}" destId="{B4A0228D-3A4F-4C8C-BE3E-A0183E278066}" srcOrd="1" destOrd="0" parTransId="{0FF64201-BA35-4C74-8DE8-8DF68A050767}" sibTransId="{B5C472FA-06CD-428D-B0B6-E040D77C6547}"/>
    <dgm:cxn modelId="{A57E1C73-98B0-4BCB-AC80-C03FD910C896}" type="presOf" srcId="{B5C472FA-06CD-428D-B0B6-E040D77C6547}" destId="{41ACE029-12C0-43F2-9239-89814142875F}" srcOrd="1" destOrd="0" presId="urn:microsoft.com/office/officeart/2005/8/layout/process5"/>
    <dgm:cxn modelId="{7F673074-137D-4277-B373-3DABCD808651}" type="presOf" srcId="{8C7BAFBF-442E-4907-BB8C-5EFD708391C2}" destId="{38872908-9A79-4058-BB0E-76DCE2FA30D0}" srcOrd="0" destOrd="0" presId="urn:microsoft.com/office/officeart/2005/8/layout/process5"/>
    <dgm:cxn modelId="{98326C54-D2FB-47FA-833B-4CB6012978F1}" type="presOf" srcId="{326A103D-46AF-45B5-9739-586F48903F70}" destId="{E4C1BF0D-F056-4900-AD88-94B3547AFC52}" srcOrd="0" destOrd="0" presId="urn:microsoft.com/office/officeart/2005/8/layout/process5"/>
    <dgm:cxn modelId="{A4CBCB74-5819-4729-ABC5-F757FC9D6721}" type="presOf" srcId="{62EB64BB-BE8A-46CC-9071-6851D25B4B43}" destId="{3E057005-5D44-424F-91E9-DD6D83787539}" srcOrd="1" destOrd="0" presId="urn:microsoft.com/office/officeart/2005/8/layout/process5"/>
    <dgm:cxn modelId="{1F0F2678-335C-4600-A445-678BCCB57EA8}" type="presOf" srcId="{58F7B00E-5FFC-4C39-AB1D-5A2D35B6F241}" destId="{B7F17AEC-A56A-4AA7-8091-3D72F7AC5169}" srcOrd="0" destOrd="0" presId="urn:microsoft.com/office/officeart/2005/8/layout/process5"/>
    <dgm:cxn modelId="{D07A9180-15DA-4631-89F6-B0E90D294394}" type="presOf" srcId="{B5C472FA-06CD-428D-B0B6-E040D77C6547}" destId="{FC570BD1-2076-482A-9C86-15BA960D3E8C}" srcOrd="0" destOrd="0" presId="urn:microsoft.com/office/officeart/2005/8/layout/process5"/>
    <dgm:cxn modelId="{55B82291-3E9E-446B-920D-85AE319134BB}" type="presOf" srcId="{56594C24-A1CC-44F3-A0BE-D3731569103F}" destId="{604CC464-6CAF-46AE-B66A-B8A0639733FC}" srcOrd="0" destOrd="0" presId="urn:microsoft.com/office/officeart/2005/8/layout/process5"/>
    <dgm:cxn modelId="{C7AD5796-E1DE-48D4-AE3F-4C455E5C4033}" type="presOf" srcId="{6E1EF32B-E366-4A24-AFEF-346085AB7811}" destId="{39BB2DA4-D2E7-493F-BD12-4138386F98F1}" srcOrd="0" destOrd="0" presId="urn:microsoft.com/office/officeart/2005/8/layout/process5"/>
    <dgm:cxn modelId="{605FD09A-BF6C-4207-A3BE-8434B2B53B8E}" type="presOf" srcId="{68F3E3AD-6F8C-4019-BEB4-3DB530B23A45}" destId="{BA784D8B-36BF-426E-BD31-295863E32631}" srcOrd="0" destOrd="0" presId="urn:microsoft.com/office/officeart/2005/8/layout/process5"/>
    <dgm:cxn modelId="{4A4A05A2-BDB5-4CF7-9361-223D6EEB4D1E}" type="presOf" srcId="{62EB64BB-BE8A-46CC-9071-6851D25B4B43}" destId="{AC12DB06-54C3-4563-AE1B-BC0069EFD3C2}" srcOrd="0" destOrd="0" presId="urn:microsoft.com/office/officeart/2005/8/layout/process5"/>
    <dgm:cxn modelId="{A5E8A6A2-C862-46C2-A295-FB3A20D48F31}" type="presOf" srcId="{7D78D9E0-8021-46E1-ADF3-34D5DADD69B2}" destId="{CFB54AE3-D54D-4F00-8951-25C032C330BE}" srcOrd="1" destOrd="0" presId="urn:microsoft.com/office/officeart/2005/8/layout/process5"/>
    <dgm:cxn modelId="{6DBA1EBB-26ED-4DCA-9105-233F33F24712}" srcId="{E88CE84E-7DF8-4543-92EC-2CF6AF285FE4}" destId="{F4865EE7-D913-44FA-A1E9-ECBFCCF3BD62}" srcOrd="7" destOrd="0" parTransId="{50947DE7-0444-4E89-BCA1-F099A17EC512}" sibTransId="{344EEDE5-55C2-4BE4-AFB7-18B89EF9D15E}"/>
    <dgm:cxn modelId="{7F852FCA-827F-426E-A6B0-475E5BB8DCE5}" type="presOf" srcId="{B1372FF2-735D-430D-BF00-BB80BE404DBD}" destId="{45D74295-CD22-4489-A161-82873DD723CA}" srcOrd="1" destOrd="0" presId="urn:microsoft.com/office/officeart/2005/8/layout/process5"/>
    <dgm:cxn modelId="{722014DB-2909-4B0C-BAED-6C94885A1220}" type="presOf" srcId="{B1372FF2-735D-430D-BF00-BB80BE404DBD}" destId="{45D106F9-8AFB-4FE1-8300-43FDF8AB5F62}" srcOrd="0" destOrd="0" presId="urn:microsoft.com/office/officeart/2005/8/layout/process5"/>
    <dgm:cxn modelId="{8BBF22DE-8B65-4E9B-A3AC-38CB6172AC78}" srcId="{E88CE84E-7DF8-4543-92EC-2CF6AF285FE4}" destId="{F90CCE05-0E5A-4666-8D0F-94FA626A3CF6}" srcOrd="6" destOrd="0" parTransId="{ED904E68-02CA-444A-A340-C11F95839C03}" sibTransId="{7D78D9E0-8021-46E1-ADF3-34D5DADD69B2}"/>
    <dgm:cxn modelId="{2E321BE0-FDCB-4043-AB5D-212DDE689EC6}" type="presOf" srcId="{DBE2EB92-E7F5-4488-B262-104875A659BF}" destId="{8C0A83CB-CD0D-45EB-B3C9-6FBFDD025CD7}" srcOrd="0" destOrd="0" presId="urn:microsoft.com/office/officeart/2005/8/layout/process5"/>
    <dgm:cxn modelId="{44ADA7EC-C20A-4B78-B2CE-DF5901E39EDC}" type="presOf" srcId="{7D78D9E0-8021-46E1-ADF3-34D5DADD69B2}" destId="{3B352948-F1F3-4D36-B939-D60E0703D6EB}" srcOrd="0" destOrd="0" presId="urn:microsoft.com/office/officeart/2005/8/layout/process5"/>
    <dgm:cxn modelId="{D7E683F7-B883-4A4D-8F93-9987F9E12C2E}" type="presOf" srcId="{58F7B00E-5FFC-4C39-AB1D-5A2D35B6F241}" destId="{51BF1064-CF7D-4900-A39A-51D09A01045E}" srcOrd="1" destOrd="0" presId="urn:microsoft.com/office/officeart/2005/8/layout/process5"/>
    <dgm:cxn modelId="{E2C8D6FA-8B5B-4DAF-9DB7-9574B8948690}" type="presOf" srcId="{F90CCE05-0E5A-4666-8D0F-94FA626A3CF6}" destId="{F5CC7CDF-750E-457D-B62E-2776D8F2E19F}" srcOrd="0" destOrd="0" presId="urn:microsoft.com/office/officeart/2005/8/layout/process5"/>
    <dgm:cxn modelId="{EBB652A8-AA57-4B2C-AF50-666FA302BFBC}" type="presParOf" srcId="{FAAE816B-96E3-48BA-90B9-7445D201B649}" destId="{D778FC31-3F5F-47C9-B9A3-1394431667DE}" srcOrd="0" destOrd="0" presId="urn:microsoft.com/office/officeart/2005/8/layout/process5"/>
    <dgm:cxn modelId="{33E5DE54-3BD6-476F-8E44-7F60397FD92C}" type="presParOf" srcId="{FAAE816B-96E3-48BA-90B9-7445D201B649}" destId="{B7F17AEC-A56A-4AA7-8091-3D72F7AC5169}" srcOrd="1" destOrd="0" presId="urn:microsoft.com/office/officeart/2005/8/layout/process5"/>
    <dgm:cxn modelId="{A415A41D-2BCB-432B-9EE8-D4BA2DBD5EEB}" type="presParOf" srcId="{B7F17AEC-A56A-4AA7-8091-3D72F7AC5169}" destId="{51BF1064-CF7D-4900-A39A-51D09A01045E}" srcOrd="0" destOrd="0" presId="urn:microsoft.com/office/officeart/2005/8/layout/process5"/>
    <dgm:cxn modelId="{A1B72F67-D076-4115-8ABD-27D1E4633B55}" type="presParOf" srcId="{FAAE816B-96E3-48BA-90B9-7445D201B649}" destId="{B7967C8D-ECE7-4975-B554-CD47330230AB}" srcOrd="2" destOrd="0" presId="urn:microsoft.com/office/officeart/2005/8/layout/process5"/>
    <dgm:cxn modelId="{0E25CF58-30ED-4011-914B-DDB2EC1DE550}" type="presParOf" srcId="{FAAE816B-96E3-48BA-90B9-7445D201B649}" destId="{FC570BD1-2076-482A-9C86-15BA960D3E8C}" srcOrd="3" destOrd="0" presId="urn:microsoft.com/office/officeart/2005/8/layout/process5"/>
    <dgm:cxn modelId="{109AFA28-626C-4873-B6B9-760F9907278A}" type="presParOf" srcId="{FC570BD1-2076-482A-9C86-15BA960D3E8C}" destId="{41ACE029-12C0-43F2-9239-89814142875F}" srcOrd="0" destOrd="0" presId="urn:microsoft.com/office/officeart/2005/8/layout/process5"/>
    <dgm:cxn modelId="{0579C977-DF57-42D9-8760-F5171DCE4F99}" type="presParOf" srcId="{FAAE816B-96E3-48BA-90B9-7445D201B649}" destId="{604CC464-6CAF-46AE-B66A-B8A0639733FC}" srcOrd="4" destOrd="0" presId="urn:microsoft.com/office/officeart/2005/8/layout/process5"/>
    <dgm:cxn modelId="{A8EC368F-25AD-48BD-B92B-3EEBA44C8265}" type="presParOf" srcId="{FAAE816B-96E3-48BA-90B9-7445D201B649}" destId="{39BB2DA4-D2E7-493F-BD12-4138386F98F1}" srcOrd="5" destOrd="0" presId="urn:microsoft.com/office/officeart/2005/8/layout/process5"/>
    <dgm:cxn modelId="{755ADDC1-C9BB-49F3-9267-9D8184C5D0D4}" type="presParOf" srcId="{39BB2DA4-D2E7-493F-BD12-4138386F98F1}" destId="{C79C14B6-78E9-4279-AACA-E86E386B2391}" srcOrd="0" destOrd="0" presId="urn:microsoft.com/office/officeart/2005/8/layout/process5"/>
    <dgm:cxn modelId="{7D3C211F-713D-4DD9-A5A3-45FB0FBB18BC}" type="presParOf" srcId="{FAAE816B-96E3-48BA-90B9-7445D201B649}" destId="{38872908-9A79-4058-BB0E-76DCE2FA30D0}" srcOrd="6" destOrd="0" presId="urn:microsoft.com/office/officeart/2005/8/layout/process5"/>
    <dgm:cxn modelId="{8DBD7704-50FF-4D64-B76D-B047F0C9EE32}" type="presParOf" srcId="{FAAE816B-96E3-48BA-90B9-7445D201B649}" destId="{45D106F9-8AFB-4FE1-8300-43FDF8AB5F62}" srcOrd="7" destOrd="0" presId="urn:microsoft.com/office/officeart/2005/8/layout/process5"/>
    <dgm:cxn modelId="{B5FB4FC5-1238-438D-9FA4-B407F7921CA1}" type="presParOf" srcId="{45D106F9-8AFB-4FE1-8300-43FDF8AB5F62}" destId="{45D74295-CD22-4489-A161-82873DD723CA}" srcOrd="0" destOrd="0" presId="urn:microsoft.com/office/officeart/2005/8/layout/process5"/>
    <dgm:cxn modelId="{B6A92F90-BD38-4584-A9B7-BB5D075BE4F1}" type="presParOf" srcId="{FAAE816B-96E3-48BA-90B9-7445D201B649}" destId="{8C0A83CB-CD0D-45EB-B3C9-6FBFDD025CD7}" srcOrd="8" destOrd="0" presId="urn:microsoft.com/office/officeart/2005/8/layout/process5"/>
    <dgm:cxn modelId="{70889FE1-59C7-419A-BB3E-37EE91F39034}" type="presParOf" srcId="{FAAE816B-96E3-48BA-90B9-7445D201B649}" destId="{E4C1BF0D-F056-4900-AD88-94B3547AFC52}" srcOrd="9" destOrd="0" presId="urn:microsoft.com/office/officeart/2005/8/layout/process5"/>
    <dgm:cxn modelId="{4A6A8960-6D70-49FC-B87E-4E07B7A21216}" type="presParOf" srcId="{E4C1BF0D-F056-4900-AD88-94B3547AFC52}" destId="{7B1C84B3-4352-4633-9CCF-B7C18DD2BD6B}" srcOrd="0" destOrd="0" presId="urn:microsoft.com/office/officeart/2005/8/layout/process5"/>
    <dgm:cxn modelId="{C05BF93F-F3DD-4B30-BE15-CDB5858DB5BD}" type="presParOf" srcId="{FAAE816B-96E3-48BA-90B9-7445D201B649}" destId="{BA784D8B-36BF-426E-BD31-295863E32631}" srcOrd="10" destOrd="0" presId="urn:microsoft.com/office/officeart/2005/8/layout/process5"/>
    <dgm:cxn modelId="{804306C7-87A8-43A5-BBDE-52BFDE8B2593}" type="presParOf" srcId="{FAAE816B-96E3-48BA-90B9-7445D201B649}" destId="{AC12DB06-54C3-4563-AE1B-BC0069EFD3C2}" srcOrd="11" destOrd="0" presId="urn:microsoft.com/office/officeart/2005/8/layout/process5"/>
    <dgm:cxn modelId="{47E725E3-BD93-4AE6-9804-297B43F49B6B}" type="presParOf" srcId="{AC12DB06-54C3-4563-AE1B-BC0069EFD3C2}" destId="{3E057005-5D44-424F-91E9-DD6D83787539}" srcOrd="0" destOrd="0" presId="urn:microsoft.com/office/officeart/2005/8/layout/process5"/>
    <dgm:cxn modelId="{A232EB3B-C7B1-4E6D-8D5D-9AAE217EC6BD}" type="presParOf" srcId="{FAAE816B-96E3-48BA-90B9-7445D201B649}" destId="{F5CC7CDF-750E-457D-B62E-2776D8F2E19F}" srcOrd="12" destOrd="0" presId="urn:microsoft.com/office/officeart/2005/8/layout/process5"/>
    <dgm:cxn modelId="{5374C009-DEBB-4D42-A8A9-C5AF632C5D07}" type="presParOf" srcId="{FAAE816B-96E3-48BA-90B9-7445D201B649}" destId="{3B352948-F1F3-4D36-B939-D60E0703D6EB}" srcOrd="13" destOrd="0" presId="urn:microsoft.com/office/officeart/2005/8/layout/process5"/>
    <dgm:cxn modelId="{F52A5E54-4F07-4B12-9BC6-845EBE38BC61}" type="presParOf" srcId="{3B352948-F1F3-4D36-B939-D60E0703D6EB}" destId="{CFB54AE3-D54D-4F00-8951-25C032C330BE}" srcOrd="0" destOrd="0" presId="urn:microsoft.com/office/officeart/2005/8/layout/process5"/>
    <dgm:cxn modelId="{63B4A326-DA6A-4ACC-A839-4A9945EEF490}" type="presParOf" srcId="{FAAE816B-96E3-48BA-90B9-7445D201B649}" destId="{43C44ABE-FB03-455A-871B-E9795AE2D9BD}" srcOrd="14" destOrd="0" presId="urn:microsoft.com/office/officeart/2005/8/layout/process5"/>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7A223F6D-81FD-41A2-B2E1-579117C20EE8}" type="doc">
      <dgm:prSet loTypeId="urn:microsoft.com/office/officeart/2005/8/layout/process5" loCatId="process" qsTypeId="urn:microsoft.com/office/officeart/2005/8/quickstyle/simple1" qsCatId="simple" csTypeId="urn:microsoft.com/office/officeart/2005/8/colors/accent2_1" csCatId="accent2" phldr="1"/>
      <dgm:spPr/>
      <dgm:t>
        <a:bodyPr/>
        <a:lstStyle/>
        <a:p>
          <a:endParaRPr lang="en-US"/>
        </a:p>
      </dgm:t>
    </dgm:pt>
    <dgm:pt modelId="{9BCE8557-797F-4C9D-BC33-93EC87745DC6}">
      <dgm:prSet phldrT="[Text]"/>
      <dgm:spPr/>
      <dgm:t>
        <a:bodyPr/>
        <a:lstStyle/>
        <a:p>
          <a:r>
            <a:rPr lang="en-US" dirty="0"/>
            <a:t>Spreading</a:t>
          </a:r>
        </a:p>
      </dgm:t>
    </dgm:pt>
    <dgm:pt modelId="{F32476DB-F1FC-47CD-B04D-2619B60A1A93}" type="parTrans" cxnId="{7D8C77D9-F269-4C47-9E1B-36E557ABAA43}">
      <dgm:prSet/>
      <dgm:spPr/>
      <dgm:t>
        <a:bodyPr/>
        <a:lstStyle/>
        <a:p>
          <a:endParaRPr lang="en-US"/>
        </a:p>
      </dgm:t>
    </dgm:pt>
    <dgm:pt modelId="{136524B0-A5C5-47FD-AE0A-9438FED0A7C0}" type="sibTrans" cxnId="{7D8C77D9-F269-4C47-9E1B-36E557ABAA43}">
      <dgm:prSet/>
      <dgm:spPr/>
      <dgm:t>
        <a:bodyPr/>
        <a:lstStyle/>
        <a:p>
          <a:endParaRPr lang="en-US"/>
        </a:p>
      </dgm:t>
    </dgm:pt>
    <dgm:pt modelId="{508E3C00-4B8B-41B0-A339-313082D31433}">
      <dgm:prSet phldrT="[Text]"/>
      <dgm:spPr/>
      <dgm:t>
        <a:bodyPr/>
        <a:lstStyle/>
        <a:p>
          <a:r>
            <a:rPr lang="en-US" dirty="0"/>
            <a:t>Cutting</a:t>
          </a:r>
        </a:p>
      </dgm:t>
    </dgm:pt>
    <dgm:pt modelId="{4027E2AA-A42D-4C9B-A86D-E12991C545BD}" type="parTrans" cxnId="{D2ED76CC-AE93-4C9D-871A-94A691F55E48}">
      <dgm:prSet/>
      <dgm:spPr/>
      <dgm:t>
        <a:bodyPr/>
        <a:lstStyle/>
        <a:p>
          <a:endParaRPr lang="en-US"/>
        </a:p>
      </dgm:t>
    </dgm:pt>
    <dgm:pt modelId="{467A0564-B4D5-4839-B241-465645075A68}" type="sibTrans" cxnId="{D2ED76CC-AE93-4C9D-871A-94A691F55E48}">
      <dgm:prSet/>
      <dgm:spPr/>
      <dgm:t>
        <a:bodyPr/>
        <a:lstStyle/>
        <a:p>
          <a:endParaRPr lang="en-US"/>
        </a:p>
      </dgm:t>
    </dgm:pt>
    <dgm:pt modelId="{F5134F67-1258-46E3-B33D-144CB144B069}" type="pres">
      <dgm:prSet presAssocID="{7A223F6D-81FD-41A2-B2E1-579117C20EE8}" presName="diagram" presStyleCnt="0">
        <dgm:presLayoutVars>
          <dgm:dir/>
          <dgm:resizeHandles val="exact"/>
        </dgm:presLayoutVars>
      </dgm:prSet>
      <dgm:spPr/>
    </dgm:pt>
    <dgm:pt modelId="{DDA261DC-E31C-4592-846F-6E9FA7BC67F5}" type="pres">
      <dgm:prSet presAssocID="{9BCE8557-797F-4C9D-BC33-93EC87745DC6}" presName="node" presStyleLbl="node1" presStyleIdx="0" presStyleCnt="2" custScaleX="139095">
        <dgm:presLayoutVars>
          <dgm:bulletEnabled val="1"/>
        </dgm:presLayoutVars>
      </dgm:prSet>
      <dgm:spPr/>
    </dgm:pt>
    <dgm:pt modelId="{6F10A4DB-FD19-4C05-A0F7-B1CC281D4AED}" type="pres">
      <dgm:prSet presAssocID="{136524B0-A5C5-47FD-AE0A-9438FED0A7C0}" presName="sibTrans" presStyleLbl="sibTrans2D1" presStyleIdx="0" presStyleCnt="1" custScaleX="139095"/>
      <dgm:spPr/>
    </dgm:pt>
    <dgm:pt modelId="{A2FB5C6D-A234-42EE-ACF6-AB99B6F47448}" type="pres">
      <dgm:prSet presAssocID="{136524B0-A5C5-47FD-AE0A-9438FED0A7C0}" presName="connectorText" presStyleLbl="sibTrans2D1" presStyleIdx="0" presStyleCnt="1"/>
      <dgm:spPr/>
    </dgm:pt>
    <dgm:pt modelId="{2318811B-1911-4902-92EB-BE124BF728A7}" type="pres">
      <dgm:prSet presAssocID="{508E3C00-4B8B-41B0-A339-313082D31433}" presName="node" presStyleLbl="node1" presStyleIdx="1" presStyleCnt="2" custScaleX="139095">
        <dgm:presLayoutVars>
          <dgm:bulletEnabled val="1"/>
        </dgm:presLayoutVars>
      </dgm:prSet>
      <dgm:spPr/>
    </dgm:pt>
  </dgm:ptLst>
  <dgm:cxnLst>
    <dgm:cxn modelId="{9F934250-D296-4AB6-B66C-712C2EA5AFF2}" type="presOf" srcId="{9BCE8557-797F-4C9D-BC33-93EC87745DC6}" destId="{DDA261DC-E31C-4592-846F-6E9FA7BC67F5}" srcOrd="0" destOrd="0" presId="urn:microsoft.com/office/officeart/2005/8/layout/process5"/>
    <dgm:cxn modelId="{9A447678-9DF2-4C7B-BBD4-FCE6E1E68B59}" type="presOf" srcId="{136524B0-A5C5-47FD-AE0A-9438FED0A7C0}" destId="{6F10A4DB-FD19-4C05-A0F7-B1CC281D4AED}" srcOrd="0" destOrd="0" presId="urn:microsoft.com/office/officeart/2005/8/layout/process5"/>
    <dgm:cxn modelId="{993559AE-2A55-4C60-BA78-1C6984730703}" type="presOf" srcId="{7A223F6D-81FD-41A2-B2E1-579117C20EE8}" destId="{F5134F67-1258-46E3-B33D-144CB144B069}" srcOrd="0" destOrd="0" presId="urn:microsoft.com/office/officeart/2005/8/layout/process5"/>
    <dgm:cxn modelId="{D2ED76CC-AE93-4C9D-871A-94A691F55E48}" srcId="{7A223F6D-81FD-41A2-B2E1-579117C20EE8}" destId="{508E3C00-4B8B-41B0-A339-313082D31433}" srcOrd="1" destOrd="0" parTransId="{4027E2AA-A42D-4C9B-A86D-E12991C545BD}" sibTransId="{467A0564-B4D5-4839-B241-465645075A68}"/>
    <dgm:cxn modelId="{7D8C77D9-F269-4C47-9E1B-36E557ABAA43}" srcId="{7A223F6D-81FD-41A2-B2E1-579117C20EE8}" destId="{9BCE8557-797F-4C9D-BC33-93EC87745DC6}" srcOrd="0" destOrd="0" parTransId="{F32476DB-F1FC-47CD-B04D-2619B60A1A93}" sibTransId="{136524B0-A5C5-47FD-AE0A-9438FED0A7C0}"/>
    <dgm:cxn modelId="{BAB18EE8-97D4-479C-96A5-561A36D016C5}" type="presOf" srcId="{508E3C00-4B8B-41B0-A339-313082D31433}" destId="{2318811B-1911-4902-92EB-BE124BF728A7}" srcOrd="0" destOrd="0" presId="urn:microsoft.com/office/officeart/2005/8/layout/process5"/>
    <dgm:cxn modelId="{D90ADCFE-2B9A-40C9-8AB3-9514452AC7E3}" type="presOf" srcId="{136524B0-A5C5-47FD-AE0A-9438FED0A7C0}" destId="{A2FB5C6D-A234-42EE-ACF6-AB99B6F47448}" srcOrd="1" destOrd="0" presId="urn:microsoft.com/office/officeart/2005/8/layout/process5"/>
    <dgm:cxn modelId="{61F85897-5C0C-48AD-9DEE-DB00777A5B02}" type="presParOf" srcId="{F5134F67-1258-46E3-B33D-144CB144B069}" destId="{DDA261DC-E31C-4592-846F-6E9FA7BC67F5}" srcOrd="0" destOrd="0" presId="urn:microsoft.com/office/officeart/2005/8/layout/process5"/>
    <dgm:cxn modelId="{86EE7AF9-AD37-41D6-AC3C-4ED9B7FEA189}" type="presParOf" srcId="{F5134F67-1258-46E3-B33D-144CB144B069}" destId="{6F10A4DB-FD19-4C05-A0F7-B1CC281D4AED}" srcOrd="1" destOrd="0" presId="urn:microsoft.com/office/officeart/2005/8/layout/process5"/>
    <dgm:cxn modelId="{2B57DE40-F9D3-4C9F-8947-58AFA30DE9C8}" type="presParOf" srcId="{6F10A4DB-FD19-4C05-A0F7-B1CC281D4AED}" destId="{A2FB5C6D-A234-42EE-ACF6-AB99B6F47448}" srcOrd="0" destOrd="0" presId="urn:microsoft.com/office/officeart/2005/8/layout/process5"/>
    <dgm:cxn modelId="{57C83BD2-8AE9-4520-A41C-57C61A4393B5}" type="presParOf" srcId="{F5134F67-1258-46E3-B33D-144CB144B069}" destId="{2318811B-1911-4902-92EB-BE124BF728A7}" srcOrd="2" destOrd="0" presId="urn:microsoft.com/office/officeart/2005/8/layout/process5"/>
  </dgm:cxnLst>
  <dgm:bg>
    <a:noFill/>
  </dgm:bg>
  <dgm:whole/>
  <dgm:extLst>
    <a:ext uri="http://schemas.microsoft.com/office/drawing/2008/diagram">
      <dsp:dataModelExt xmlns:dsp="http://schemas.microsoft.com/office/drawing/2008/diagram" relId="rId21"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7A223F6D-81FD-41A2-B2E1-579117C20EE8}" type="doc">
      <dgm:prSet loTypeId="urn:microsoft.com/office/officeart/2005/8/layout/process5" loCatId="process" qsTypeId="urn:microsoft.com/office/officeart/2005/8/quickstyle/simple1" qsCatId="simple" csTypeId="urn:microsoft.com/office/officeart/2005/8/colors/accent2_1" csCatId="accent2" phldr="1"/>
      <dgm:spPr/>
      <dgm:t>
        <a:bodyPr/>
        <a:lstStyle/>
        <a:p>
          <a:endParaRPr lang="en-US"/>
        </a:p>
      </dgm:t>
    </dgm:pt>
    <dgm:pt modelId="{9BCE8557-797F-4C9D-BC33-93EC87745DC6}">
      <dgm:prSet phldrT="[Text]"/>
      <dgm:spPr/>
      <dgm:t>
        <a:bodyPr/>
        <a:lstStyle/>
        <a:p>
          <a:r>
            <a:rPr lang="en-US" dirty="0"/>
            <a:t>Design</a:t>
          </a:r>
        </a:p>
      </dgm:t>
    </dgm:pt>
    <dgm:pt modelId="{F32476DB-F1FC-47CD-B04D-2619B60A1A93}" type="parTrans" cxnId="{7D8C77D9-F269-4C47-9E1B-36E557ABAA43}">
      <dgm:prSet/>
      <dgm:spPr/>
      <dgm:t>
        <a:bodyPr/>
        <a:lstStyle/>
        <a:p>
          <a:endParaRPr lang="en-US"/>
        </a:p>
      </dgm:t>
    </dgm:pt>
    <dgm:pt modelId="{136524B0-A5C5-47FD-AE0A-9438FED0A7C0}" type="sibTrans" cxnId="{7D8C77D9-F269-4C47-9E1B-36E557ABAA43}">
      <dgm:prSet/>
      <dgm:spPr/>
      <dgm:t>
        <a:bodyPr/>
        <a:lstStyle/>
        <a:p>
          <a:endParaRPr lang="en-US"/>
        </a:p>
      </dgm:t>
    </dgm:pt>
    <dgm:pt modelId="{D2053BFA-49A9-4B2F-BBD9-007A57E23D51}">
      <dgm:prSet phldrT="[Text]"/>
      <dgm:spPr/>
      <dgm:t>
        <a:bodyPr/>
        <a:lstStyle/>
        <a:p>
          <a:r>
            <a:rPr lang="en-US" dirty="0"/>
            <a:t>Pattern construction</a:t>
          </a:r>
        </a:p>
      </dgm:t>
    </dgm:pt>
    <dgm:pt modelId="{57F0FBD2-55A6-455A-9C09-C3F2392C0326}" type="parTrans" cxnId="{408326CE-616E-48DB-8561-92B4E67B2C83}">
      <dgm:prSet/>
      <dgm:spPr/>
      <dgm:t>
        <a:bodyPr/>
        <a:lstStyle/>
        <a:p>
          <a:endParaRPr lang="en-US"/>
        </a:p>
      </dgm:t>
    </dgm:pt>
    <dgm:pt modelId="{C7BDA6FB-A06F-44CD-9A67-6A7D934727AD}" type="sibTrans" cxnId="{408326CE-616E-48DB-8561-92B4E67B2C83}">
      <dgm:prSet/>
      <dgm:spPr/>
      <dgm:t>
        <a:bodyPr/>
        <a:lstStyle/>
        <a:p>
          <a:endParaRPr lang="en-US"/>
        </a:p>
      </dgm:t>
    </dgm:pt>
    <dgm:pt modelId="{215752CA-F3C0-4E2C-8551-E2B27D9C3DFE}">
      <dgm:prSet phldrT="[Text]"/>
      <dgm:spPr/>
      <dgm:t>
        <a:bodyPr/>
        <a:lstStyle/>
        <a:p>
          <a:r>
            <a:rPr lang="en-US" dirty="0"/>
            <a:t>Preparation for cutting</a:t>
          </a:r>
        </a:p>
      </dgm:t>
    </dgm:pt>
    <dgm:pt modelId="{D0B53A34-3F58-44D8-AC09-9DDCFAE762DD}" type="parTrans" cxnId="{D6665C3C-8D76-447D-9F09-E74FE10CF235}">
      <dgm:prSet/>
      <dgm:spPr/>
      <dgm:t>
        <a:bodyPr/>
        <a:lstStyle/>
        <a:p>
          <a:endParaRPr lang="en-US"/>
        </a:p>
      </dgm:t>
    </dgm:pt>
    <dgm:pt modelId="{B9E16FDC-263F-41AB-B2B6-C8C2658685E2}" type="sibTrans" cxnId="{D6665C3C-8D76-447D-9F09-E74FE10CF235}">
      <dgm:prSet/>
      <dgm:spPr/>
      <dgm:t>
        <a:bodyPr/>
        <a:lstStyle/>
        <a:p>
          <a:endParaRPr lang="en-US"/>
        </a:p>
      </dgm:t>
    </dgm:pt>
    <dgm:pt modelId="{F5134F67-1258-46E3-B33D-144CB144B069}" type="pres">
      <dgm:prSet presAssocID="{7A223F6D-81FD-41A2-B2E1-579117C20EE8}" presName="diagram" presStyleCnt="0">
        <dgm:presLayoutVars>
          <dgm:dir/>
          <dgm:resizeHandles val="exact"/>
        </dgm:presLayoutVars>
      </dgm:prSet>
      <dgm:spPr/>
    </dgm:pt>
    <dgm:pt modelId="{DDA261DC-E31C-4592-846F-6E9FA7BC67F5}" type="pres">
      <dgm:prSet presAssocID="{9BCE8557-797F-4C9D-BC33-93EC87745DC6}" presName="node" presStyleLbl="node1" presStyleIdx="0" presStyleCnt="3" custScaleX="150517" custScaleY="128741">
        <dgm:presLayoutVars>
          <dgm:bulletEnabled val="1"/>
        </dgm:presLayoutVars>
      </dgm:prSet>
      <dgm:spPr/>
    </dgm:pt>
    <dgm:pt modelId="{36901838-67B2-4708-B522-F29BB14C2494}" type="pres">
      <dgm:prSet presAssocID="{136524B0-A5C5-47FD-AE0A-9438FED0A7C0}" presName="sibTrans" presStyleLbl="sibTrans2D1" presStyleIdx="0" presStyleCnt="2" custScaleX="150517"/>
      <dgm:spPr/>
    </dgm:pt>
    <dgm:pt modelId="{5112356F-592B-4A98-A836-25CC37632877}" type="pres">
      <dgm:prSet presAssocID="{136524B0-A5C5-47FD-AE0A-9438FED0A7C0}" presName="connectorText" presStyleLbl="sibTrans2D1" presStyleIdx="0" presStyleCnt="2"/>
      <dgm:spPr/>
    </dgm:pt>
    <dgm:pt modelId="{1732852E-7A13-4E55-8031-A505CD0DAD2F}" type="pres">
      <dgm:prSet presAssocID="{D2053BFA-49A9-4B2F-BBD9-007A57E23D51}" presName="node" presStyleLbl="node1" presStyleIdx="1" presStyleCnt="3" custScaleX="150517" custScaleY="128741">
        <dgm:presLayoutVars>
          <dgm:bulletEnabled val="1"/>
        </dgm:presLayoutVars>
      </dgm:prSet>
      <dgm:spPr/>
    </dgm:pt>
    <dgm:pt modelId="{935518C2-97B8-49A5-9290-7BE87785D3EF}" type="pres">
      <dgm:prSet presAssocID="{C7BDA6FB-A06F-44CD-9A67-6A7D934727AD}" presName="sibTrans" presStyleLbl="sibTrans2D1" presStyleIdx="1" presStyleCnt="2" custScaleX="150517"/>
      <dgm:spPr/>
    </dgm:pt>
    <dgm:pt modelId="{F92EE68B-3687-428E-A336-432539ABBF31}" type="pres">
      <dgm:prSet presAssocID="{C7BDA6FB-A06F-44CD-9A67-6A7D934727AD}" presName="connectorText" presStyleLbl="sibTrans2D1" presStyleIdx="1" presStyleCnt="2"/>
      <dgm:spPr/>
    </dgm:pt>
    <dgm:pt modelId="{F4293AE6-AF80-4F25-997F-8A85DE815482}" type="pres">
      <dgm:prSet presAssocID="{215752CA-F3C0-4E2C-8551-E2B27D9C3DFE}" presName="node" presStyleLbl="node1" presStyleIdx="2" presStyleCnt="3" custScaleX="150517" custScaleY="128741">
        <dgm:presLayoutVars>
          <dgm:bulletEnabled val="1"/>
        </dgm:presLayoutVars>
      </dgm:prSet>
      <dgm:spPr/>
    </dgm:pt>
  </dgm:ptLst>
  <dgm:cxnLst>
    <dgm:cxn modelId="{D7F67621-4E65-46F0-AC59-FD80F741984B}" type="presOf" srcId="{136524B0-A5C5-47FD-AE0A-9438FED0A7C0}" destId="{36901838-67B2-4708-B522-F29BB14C2494}" srcOrd="0" destOrd="0" presId="urn:microsoft.com/office/officeart/2005/8/layout/process5"/>
    <dgm:cxn modelId="{D6665C3C-8D76-447D-9F09-E74FE10CF235}" srcId="{7A223F6D-81FD-41A2-B2E1-579117C20EE8}" destId="{215752CA-F3C0-4E2C-8551-E2B27D9C3DFE}" srcOrd="2" destOrd="0" parTransId="{D0B53A34-3F58-44D8-AC09-9DDCFAE762DD}" sibTransId="{B9E16FDC-263F-41AB-B2B6-C8C2658685E2}"/>
    <dgm:cxn modelId="{B85A8742-F756-460E-92E7-F7D349BD4DAD}" type="presOf" srcId="{136524B0-A5C5-47FD-AE0A-9438FED0A7C0}" destId="{5112356F-592B-4A98-A836-25CC37632877}" srcOrd="1" destOrd="0" presId="urn:microsoft.com/office/officeart/2005/8/layout/process5"/>
    <dgm:cxn modelId="{9F934250-D296-4AB6-B66C-712C2EA5AFF2}" type="presOf" srcId="{9BCE8557-797F-4C9D-BC33-93EC87745DC6}" destId="{DDA261DC-E31C-4592-846F-6E9FA7BC67F5}" srcOrd="0" destOrd="0" presId="urn:microsoft.com/office/officeart/2005/8/layout/process5"/>
    <dgm:cxn modelId="{2B0BED7B-E6E3-4F87-B164-9997EBCB8371}" type="presOf" srcId="{C7BDA6FB-A06F-44CD-9A67-6A7D934727AD}" destId="{935518C2-97B8-49A5-9290-7BE87785D3EF}" srcOrd="0" destOrd="0" presId="urn:microsoft.com/office/officeart/2005/8/layout/process5"/>
    <dgm:cxn modelId="{993559AE-2A55-4C60-BA78-1C6984730703}" type="presOf" srcId="{7A223F6D-81FD-41A2-B2E1-579117C20EE8}" destId="{F5134F67-1258-46E3-B33D-144CB144B069}" srcOrd="0" destOrd="0" presId="urn:microsoft.com/office/officeart/2005/8/layout/process5"/>
    <dgm:cxn modelId="{AB8493B3-886F-42AD-8A06-5A9AC0FD254D}" type="presOf" srcId="{215752CA-F3C0-4E2C-8551-E2B27D9C3DFE}" destId="{F4293AE6-AF80-4F25-997F-8A85DE815482}" srcOrd="0" destOrd="0" presId="urn:microsoft.com/office/officeart/2005/8/layout/process5"/>
    <dgm:cxn modelId="{05BDE3BF-6A6E-47D5-972F-9BB28E0285A0}" type="presOf" srcId="{D2053BFA-49A9-4B2F-BBD9-007A57E23D51}" destId="{1732852E-7A13-4E55-8031-A505CD0DAD2F}" srcOrd="0" destOrd="0" presId="urn:microsoft.com/office/officeart/2005/8/layout/process5"/>
    <dgm:cxn modelId="{C6AC90C0-7970-4C02-BF7B-4B31341ABF52}" type="presOf" srcId="{C7BDA6FB-A06F-44CD-9A67-6A7D934727AD}" destId="{F92EE68B-3687-428E-A336-432539ABBF31}" srcOrd="1" destOrd="0" presId="urn:microsoft.com/office/officeart/2005/8/layout/process5"/>
    <dgm:cxn modelId="{408326CE-616E-48DB-8561-92B4E67B2C83}" srcId="{7A223F6D-81FD-41A2-B2E1-579117C20EE8}" destId="{D2053BFA-49A9-4B2F-BBD9-007A57E23D51}" srcOrd="1" destOrd="0" parTransId="{57F0FBD2-55A6-455A-9C09-C3F2392C0326}" sibTransId="{C7BDA6FB-A06F-44CD-9A67-6A7D934727AD}"/>
    <dgm:cxn modelId="{7D8C77D9-F269-4C47-9E1B-36E557ABAA43}" srcId="{7A223F6D-81FD-41A2-B2E1-579117C20EE8}" destId="{9BCE8557-797F-4C9D-BC33-93EC87745DC6}" srcOrd="0" destOrd="0" parTransId="{F32476DB-F1FC-47CD-B04D-2619B60A1A93}" sibTransId="{136524B0-A5C5-47FD-AE0A-9438FED0A7C0}"/>
    <dgm:cxn modelId="{61F85897-5C0C-48AD-9DEE-DB00777A5B02}" type="presParOf" srcId="{F5134F67-1258-46E3-B33D-144CB144B069}" destId="{DDA261DC-E31C-4592-846F-6E9FA7BC67F5}" srcOrd="0" destOrd="0" presId="urn:microsoft.com/office/officeart/2005/8/layout/process5"/>
    <dgm:cxn modelId="{CC5E46BE-8301-4128-8050-84DC39FF543A}" type="presParOf" srcId="{F5134F67-1258-46E3-B33D-144CB144B069}" destId="{36901838-67B2-4708-B522-F29BB14C2494}" srcOrd="1" destOrd="0" presId="urn:microsoft.com/office/officeart/2005/8/layout/process5"/>
    <dgm:cxn modelId="{2EEF4D19-0325-441D-8E79-871CD344F92F}" type="presParOf" srcId="{36901838-67B2-4708-B522-F29BB14C2494}" destId="{5112356F-592B-4A98-A836-25CC37632877}" srcOrd="0" destOrd="0" presId="urn:microsoft.com/office/officeart/2005/8/layout/process5"/>
    <dgm:cxn modelId="{2707919D-F6D8-4243-A121-B75F926B840C}" type="presParOf" srcId="{F5134F67-1258-46E3-B33D-144CB144B069}" destId="{1732852E-7A13-4E55-8031-A505CD0DAD2F}" srcOrd="2" destOrd="0" presId="urn:microsoft.com/office/officeart/2005/8/layout/process5"/>
    <dgm:cxn modelId="{6B508D72-799D-4796-9247-49DF5195E9F0}" type="presParOf" srcId="{F5134F67-1258-46E3-B33D-144CB144B069}" destId="{935518C2-97B8-49A5-9290-7BE87785D3EF}" srcOrd="3" destOrd="0" presId="urn:microsoft.com/office/officeart/2005/8/layout/process5"/>
    <dgm:cxn modelId="{7817F128-4AA5-463A-8D3C-B769BE9C99AD}" type="presParOf" srcId="{935518C2-97B8-49A5-9290-7BE87785D3EF}" destId="{F92EE68B-3687-428E-A336-432539ABBF31}" srcOrd="0" destOrd="0" presId="urn:microsoft.com/office/officeart/2005/8/layout/process5"/>
    <dgm:cxn modelId="{CDA7F853-FAB6-43D9-9ECF-D026AF05EF71}" type="presParOf" srcId="{F5134F67-1258-46E3-B33D-144CB144B069}" destId="{F4293AE6-AF80-4F25-997F-8A85DE815482}" srcOrd="4" destOrd="0" presId="urn:microsoft.com/office/officeart/2005/8/layout/process5"/>
  </dgm:cxnLst>
  <dgm:bg/>
  <dgm:whole/>
  <dgm:extLst>
    <a:ext uri="http://schemas.microsoft.com/office/drawing/2008/diagram">
      <dsp:dataModelExt xmlns:dsp="http://schemas.microsoft.com/office/drawing/2008/diagram" relId="rId2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3CF74D-D57F-4ADD-8A88-AC4B49978D81}">
      <dsp:nvSpPr>
        <dsp:cNvPr id="0" name=""/>
        <dsp:cNvSpPr/>
      </dsp:nvSpPr>
      <dsp:spPr>
        <a:xfrm>
          <a:off x="982" y="54416"/>
          <a:ext cx="1530461" cy="500182"/>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t" anchorCtr="0">
          <a:noAutofit/>
        </a:bodyPr>
        <a:lstStyle/>
        <a:p>
          <a:pPr marL="0" lvl="0" indent="0" algn="l" defTabSz="311150">
            <a:lnSpc>
              <a:spcPct val="90000"/>
            </a:lnSpc>
            <a:spcBef>
              <a:spcPct val="0"/>
            </a:spcBef>
            <a:spcAft>
              <a:spcPct val="35000"/>
            </a:spcAft>
            <a:buNone/>
          </a:pPr>
          <a:r>
            <a:rPr lang="en-US" sz="700" b="1" kern="1200" dirty="0">
              <a:solidFill>
                <a:srgbClr val="C00000"/>
              </a:solidFill>
            </a:rPr>
            <a:t>Raw </a:t>
          </a:r>
          <a:r>
            <a:rPr lang="en-US" sz="700" b="1" kern="1200" dirty="0" err="1">
              <a:solidFill>
                <a:srgbClr val="C00000"/>
              </a:solidFill>
            </a:rPr>
            <a:t>fibre</a:t>
          </a:r>
          <a:endParaRPr lang="en-US" sz="700" b="1" kern="1200" dirty="0">
            <a:solidFill>
              <a:srgbClr val="C00000"/>
            </a:solidFill>
          </a:endParaRPr>
        </a:p>
        <a:p>
          <a:pPr marL="57150" lvl="1" indent="-57150" algn="l" defTabSz="311150">
            <a:lnSpc>
              <a:spcPct val="90000"/>
            </a:lnSpc>
            <a:spcBef>
              <a:spcPct val="0"/>
            </a:spcBef>
            <a:spcAft>
              <a:spcPct val="15000"/>
            </a:spcAft>
            <a:buChar char="•"/>
          </a:pPr>
          <a:r>
            <a:rPr lang="en-US" sz="700" kern="1200" dirty="0"/>
            <a:t>Harvesting and processing natural </a:t>
          </a:r>
          <a:r>
            <a:rPr lang="en-US" sz="700" kern="1200" dirty="0" err="1"/>
            <a:t>fibres</a:t>
          </a:r>
          <a:r>
            <a:rPr lang="en-US" sz="700" kern="1200" dirty="0"/>
            <a:t> (cotton, flax)</a:t>
          </a:r>
        </a:p>
        <a:p>
          <a:pPr marL="57150" lvl="1" indent="-57150" algn="l" defTabSz="311150">
            <a:lnSpc>
              <a:spcPct val="90000"/>
            </a:lnSpc>
            <a:spcBef>
              <a:spcPct val="0"/>
            </a:spcBef>
            <a:spcAft>
              <a:spcPct val="15000"/>
            </a:spcAft>
            <a:buChar char="•"/>
          </a:pPr>
          <a:r>
            <a:rPr lang="en-US" sz="700" kern="1200" dirty="0" err="1"/>
            <a:t>Producting</a:t>
          </a:r>
          <a:r>
            <a:rPr lang="en-US" sz="700" kern="1200" dirty="0"/>
            <a:t> synthetic </a:t>
          </a:r>
          <a:r>
            <a:rPr lang="en-US" sz="700" kern="1200" dirty="0" err="1"/>
            <a:t>fibres</a:t>
          </a:r>
          <a:endParaRPr lang="en-US" sz="700" kern="1200" dirty="0"/>
        </a:p>
      </dsp:txBody>
      <dsp:txXfrm>
        <a:off x="15632" y="69066"/>
        <a:ext cx="1501161" cy="470882"/>
      </dsp:txXfrm>
    </dsp:sp>
    <dsp:sp modelId="{6EA377BA-079B-4026-8686-7A4F8F84979C}">
      <dsp:nvSpPr>
        <dsp:cNvPr id="0" name=""/>
        <dsp:cNvSpPr/>
      </dsp:nvSpPr>
      <dsp:spPr>
        <a:xfrm>
          <a:off x="1644459" y="130434"/>
          <a:ext cx="493740" cy="348146"/>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a:off x="1644459" y="200063"/>
        <a:ext cx="389296" cy="208888"/>
      </dsp:txXfrm>
    </dsp:sp>
    <dsp:sp modelId="{519E32F0-A3AF-4396-B280-34A7C2F63821}">
      <dsp:nvSpPr>
        <dsp:cNvPr id="0" name=""/>
        <dsp:cNvSpPr/>
      </dsp:nvSpPr>
      <dsp:spPr>
        <a:xfrm>
          <a:off x="2273476" y="54416"/>
          <a:ext cx="1530461" cy="500182"/>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t" anchorCtr="0">
          <a:noAutofit/>
        </a:bodyPr>
        <a:lstStyle/>
        <a:p>
          <a:pPr marL="0" lvl="0" indent="0" algn="l" defTabSz="311150">
            <a:lnSpc>
              <a:spcPct val="90000"/>
            </a:lnSpc>
            <a:spcBef>
              <a:spcPct val="0"/>
            </a:spcBef>
            <a:spcAft>
              <a:spcPct val="35000"/>
            </a:spcAft>
            <a:buNone/>
          </a:pPr>
          <a:r>
            <a:rPr lang="en-US" sz="700" b="1" kern="1200" dirty="0">
              <a:solidFill>
                <a:srgbClr val="C00000"/>
              </a:solidFill>
            </a:rPr>
            <a:t>Yarn</a:t>
          </a:r>
        </a:p>
        <a:p>
          <a:pPr marL="57150" lvl="1" indent="-57150" algn="l" defTabSz="311150">
            <a:lnSpc>
              <a:spcPct val="90000"/>
            </a:lnSpc>
            <a:spcBef>
              <a:spcPct val="0"/>
            </a:spcBef>
            <a:spcAft>
              <a:spcPct val="15000"/>
            </a:spcAft>
            <a:buChar char="•"/>
          </a:pPr>
          <a:r>
            <a:rPr lang="en-US" sz="700" kern="1200" dirty="0"/>
            <a:t>Spinning</a:t>
          </a:r>
        </a:p>
        <a:p>
          <a:pPr marL="57150" lvl="1" indent="-57150" algn="l" defTabSz="311150">
            <a:lnSpc>
              <a:spcPct val="90000"/>
            </a:lnSpc>
            <a:spcBef>
              <a:spcPct val="0"/>
            </a:spcBef>
            <a:spcAft>
              <a:spcPct val="15000"/>
            </a:spcAft>
            <a:buChar char="•"/>
          </a:pPr>
          <a:r>
            <a:rPr lang="en-US" sz="700" kern="1200" dirty="0"/>
            <a:t>Twisting</a:t>
          </a:r>
        </a:p>
        <a:p>
          <a:pPr marL="57150" lvl="1" indent="-57150" algn="l" defTabSz="311150">
            <a:lnSpc>
              <a:spcPct val="90000"/>
            </a:lnSpc>
            <a:spcBef>
              <a:spcPct val="0"/>
            </a:spcBef>
            <a:spcAft>
              <a:spcPct val="15000"/>
            </a:spcAft>
            <a:buChar char="•"/>
          </a:pPr>
          <a:r>
            <a:rPr lang="en-US" sz="700" kern="1200" dirty="0"/>
            <a:t>Yarn treatment</a:t>
          </a:r>
        </a:p>
      </dsp:txBody>
      <dsp:txXfrm>
        <a:off x="2288126" y="69066"/>
        <a:ext cx="1501161" cy="470882"/>
      </dsp:txXfrm>
    </dsp:sp>
    <dsp:sp modelId="{E346F29B-7332-4268-8D25-3430B323E53B}">
      <dsp:nvSpPr>
        <dsp:cNvPr id="0" name=""/>
        <dsp:cNvSpPr/>
      </dsp:nvSpPr>
      <dsp:spPr>
        <a:xfrm>
          <a:off x="3916952" y="130434"/>
          <a:ext cx="493740" cy="348146"/>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a:off x="3916952" y="200063"/>
        <a:ext cx="389296" cy="208888"/>
      </dsp:txXfrm>
    </dsp:sp>
    <dsp:sp modelId="{102562A6-3953-42F9-9C5B-67C36D70B763}">
      <dsp:nvSpPr>
        <dsp:cNvPr id="0" name=""/>
        <dsp:cNvSpPr/>
      </dsp:nvSpPr>
      <dsp:spPr>
        <a:xfrm>
          <a:off x="4545969" y="54416"/>
          <a:ext cx="1530461" cy="500182"/>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t" anchorCtr="0">
          <a:noAutofit/>
        </a:bodyPr>
        <a:lstStyle/>
        <a:p>
          <a:pPr marL="0" lvl="0" indent="0" algn="l" defTabSz="311150">
            <a:lnSpc>
              <a:spcPct val="90000"/>
            </a:lnSpc>
            <a:spcBef>
              <a:spcPct val="0"/>
            </a:spcBef>
            <a:spcAft>
              <a:spcPct val="35000"/>
            </a:spcAft>
            <a:buNone/>
          </a:pPr>
          <a:r>
            <a:rPr lang="en-US" sz="700" b="1" kern="1200" dirty="0">
              <a:solidFill>
                <a:srgbClr val="C00000"/>
              </a:solidFill>
            </a:rPr>
            <a:t>Raw fabric</a:t>
          </a:r>
        </a:p>
        <a:p>
          <a:pPr marL="57150" lvl="1" indent="-57150" algn="l" defTabSz="311150">
            <a:lnSpc>
              <a:spcPct val="90000"/>
            </a:lnSpc>
            <a:spcBef>
              <a:spcPct val="0"/>
            </a:spcBef>
            <a:spcAft>
              <a:spcPct val="15000"/>
            </a:spcAft>
            <a:buChar char="•"/>
          </a:pPr>
          <a:r>
            <a:rPr lang="en-US" sz="700" kern="1200" dirty="0"/>
            <a:t>Weaving or knitting fabric</a:t>
          </a:r>
        </a:p>
        <a:p>
          <a:pPr marL="114300" lvl="2" indent="-57150" algn="l" defTabSz="311150">
            <a:lnSpc>
              <a:spcPct val="90000"/>
            </a:lnSpc>
            <a:spcBef>
              <a:spcPct val="0"/>
            </a:spcBef>
            <a:spcAft>
              <a:spcPct val="15000"/>
            </a:spcAft>
            <a:buChar char="•"/>
          </a:pPr>
          <a:r>
            <a:rPr lang="en-US" sz="700" kern="1200" dirty="0"/>
            <a:t>Woven fabric</a:t>
          </a:r>
        </a:p>
        <a:p>
          <a:pPr marL="114300" lvl="2" indent="-57150" algn="l" defTabSz="311150">
            <a:lnSpc>
              <a:spcPct val="90000"/>
            </a:lnSpc>
            <a:spcBef>
              <a:spcPct val="0"/>
            </a:spcBef>
            <a:spcAft>
              <a:spcPct val="15000"/>
            </a:spcAft>
            <a:buChar char="•"/>
          </a:pPr>
          <a:r>
            <a:rPr lang="en-US" sz="700" kern="1200" dirty="0"/>
            <a:t>Knitting fabric</a:t>
          </a:r>
        </a:p>
      </dsp:txBody>
      <dsp:txXfrm>
        <a:off x="4560619" y="69066"/>
        <a:ext cx="1501161" cy="470882"/>
      </dsp:txXfrm>
    </dsp:sp>
    <dsp:sp modelId="{105A680D-C7FB-4FFC-814B-74CD80A00D4A}">
      <dsp:nvSpPr>
        <dsp:cNvPr id="0" name=""/>
        <dsp:cNvSpPr/>
      </dsp:nvSpPr>
      <dsp:spPr>
        <a:xfrm>
          <a:off x="6189446" y="130434"/>
          <a:ext cx="493740" cy="348146"/>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a:off x="6189446" y="200063"/>
        <a:ext cx="389296" cy="208888"/>
      </dsp:txXfrm>
    </dsp:sp>
    <dsp:sp modelId="{36209B11-D7CA-480E-8EE6-754F5BE0AD33}">
      <dsp:nvSpPr>
        <dsp:cNvPr id="0" name=""/>
        <dsp:cNvSpPr/>
      </dsp:nvSpPr>
      <dsp:spPr>
        <a:xfrm>
          <a:off x="6818463" y="54416"/>
          <a:ext cx="1530461" cy="500182"/>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t" anchorCtr="0">
          <a:noAutofit/>
        </a:bodyPr>
        <a:lstStyle/>
        <a:p>
          <a:pPr marL="0" lvl="0" indent="0" algn="l" defTabSz="311150">
            <a:lnSpc>
              <a:spcPct val="90000"/>
            </a:lnSpc>
            <a:spcBef>
              <a:spcPct val="0"/>
            </a:spcBef>
            <a:spcAft>
              <a:spcPct val="35000"/>
            </a:spcAft>
            <a:buNone/>
          </a:pPr>
          <a:r>
            <a:rPr lang="en-US" sz="700" b="1" kern="1200" dirty="0">
              <a:solidFill>
                <a:srgbClr val="C00000"/>
              </a:solidFill>
            </a:rPr>
            <a:t>Fabric processing</a:t>
          </a:r>
        </a:p>
        <a:p>
          <a:pPr marL="57150" lvl="1" indent="-57150" algn="l" defTabSz="311150">
            <a:lnSpc>
              <a:spcPct val="90000"/>
            </a:lnSpc>
            <a:spcBef>
              <a:spcPct val="0"/>
            </a:spcBef>
            <a:spcAft>
              <a:spcPct val="15000"/>
            </a:spcAft>
            <a:buChar char="•"/>
          </a:pPr>
          <a:r>
            <a:rPr lang="en-US" sz="700" kern="1200" dirty="0"/>
            <a:t>Dyeing and printing patterns</a:t>
          </a:r>
        </a:p>
        <a:p>
          <a:pPr marL="57150" lvl="1" indent="-57150" algn="l" defTabSz="311150">
            <a:lnSpc>
              <a:spcPct val="90000"/>
            </a:lnSpc>
            <a:spcBef>
              <a:spcPct val="0"/>
            </a:spcBef>
            <a:spcAft>
              <a:spcPct val="15000"/>
            </a:spcAft>
            <a:buChar char="•"/>
          </a:pPr>
          <a:r>
            <a:rPr lang="en-US" sz="700" kern="1200" dirty="0"/>
            <a:t>Finishing fabric to meet technical requirements</a:t>
          </a:r>
        </a:p>
      </dsp:txBody>
      <dsp:txXfrm>
        <a:off x="6833113" y="69066"/>
        <a:ext cx="1501161" cy="470882"/>
      </dsp:txXfrm>
    </dsp:sp>
    <dsp:sp modelId="{FC61B779-14C1-4A06-94EE-46D438BCEE0D}">
      <dsp:nvSpPr>
        <dsp:cNvPr id="0" name=""/>
        <dsp:cNvSpPr/>
      </dsp:nvSpPr>
      <dsp:spPr>
        <a:xfrm rot="5400000">
          <a:off x="7336826" y="740411"/>
          <a:ext cx="493736" cy="348146"/>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rot="-5400000">
        <a:off x="7479250" y="667616"/>
        <a:ext cx="208888" cy="389292"/>
      </dsp:txXfrm>
    </dsp:sp>
    <dsp:sp modelId="{7B514CBA-048E-45E6-B98D-D7DBE948FD98}">
      <dsp:nvSpPr>
        <dsp:cNvPr id="0" name=""/>
        <dsp:cNvSpPr/>
      </dsp:nvSpPr>
      <dsp:spPr>
        <a:xfrm>
          <a:off x="6818463" y="1296631"/>
          <a:ext cx="1530461" cy="500182"/>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b="1" kern="1200" dirty="0">
              <a:solidFill>
                <a:srgbClr val="C00000"/>
              </a:solidFill>
            </a:rPr>
            <a:t>Processed fabric</a:t>
          </a:r>
        </a:p>
      </dsp:txBody>
      <dsp:txXfrm>
        <a:off x="6833113" y="1311281"/>
        <a:ext cx="1501161" cy="470882"/>
      </dsp:txXfrm>
    </dsp:sp>
    <dsp:sp modelId="{E91B52B3-3859-436F-A0D5-43858D4987C8}">
      <dsp:nvSpPr>
        <dsp:cNvPr id="0" name=""/>
        <dsp:cNvSpPr/>
      </dsp:nvSpPr>
      <dsp:spPr>
        <a:xfrm rot="10800000">
          <a:off x="6211707" y="1372649"/>
          <a:ext cx="493740" cy="348146"/>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rot="10800000">
        <a:off x="6316151" y="1442278"/>
        <a:ext cx="389296" cy="208888"/>
      </dsp:txXfrm>
    </dsp:sp>
    <dsp:sp modelId="{750E77A6-DA15-42EC-BF3E-9DA263D1C103}">
      <dsp:nvSpPr>
        <dsp:cNvPr id="0" name=""/>
        <dsp:cNvSpPr/>
      </dsp:nvSpPr>
      <dsp:spPr>
        <a:xfrm>
          <a:off x="4545969" y="1296631"/>
          <a:ext cx="1530461" cy="500182"/>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t" anchorCtr="0">
          <a:noAutofit/>
        </a:bodyPr>
        <a:lstStyle/>
        <a:p>
          <a:pPr marL="0" lvl="0" indent="0" algn="l" defTabSz="311150">
            <a:lnSpc>
              <a:spcPct val="90000"/>
            </a:lnSpc>
            <a:spcBef>
              <a:spcPct val="0"/>
            </a:spcBef>
            <a:spcAft>
              <a:spcPct val="35000"/>
            </a:spcAft>
            <a:buNone/>
          </a:pPr>
          <a:r>
            <a:rPr lang="en-US" sz="700" b="1" kern="1200" dirty="0">
              <a:solidFill>
                <a:srgbClr val="C00000"/>
              </a:solidFill>
            </a:rPr>
            <a:t>Pattern &amp; Cutting</a:t>
          </a:r>
        </a:p>
        <a:p>
          <a:pPr marL="57150" lvl="1" indent="-57150" algn="l" defTabSz="311150">
            <a:lnSpc>
              <a:spcPct val="90000"/>
            </a:lnSpc>
            <a:spcBef>
              <a:spcPct val="0"/>
            </a:spcBef>
            <a:spcAft>
              <a:spcPct val="15000"/>
            </a:spcAft>
            <a:buChar char="•"/>
          </a:pPr>
          <a:r>
            <a:rPr lang="en-US" sz="700" kern="1200" dirty="0"/>
            <a:t>Creating patterns and cutting fabric according to product design</a:t>
          </a:r>
        </a:p>
      </dsp:txBody>
      <dsp:txXfrm>
        <a:off x="4560619" y="1311281"/>
        <a:ext cx="1501161" cy="470882"/>
      </dsp:txXfrm>
    </dsp:sp>
    <dsp:sp modelId="{83871BD6-FC6D-4DFF-8BCD-CBA753F29244}">
      <dsp:nvSpPr>
        <dsp:cNvPr id="0" name=""/>
        <dsp:cNvSpPr/>
      </dsp:nvSpPr>
      <dsp:spPr>
        <a:xfrm rot="10800000">
          <a:off x="3939213" y="1372649"/>
          <a:ext cx="493740" cy="348146"/>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rot="10800000">
        <a:off x="4043657" y="1442278"/>
        <a:ext cx="389296" cy="208888"/>
      </dsp:txXfrm>
    </dsp:sp>
    <dsp:sp modelId="{78400405-56DD-4C64-8AD5-660ED8981C78}">
      <dsp:nvSpPr>
        <dsp:cNvPr id="0" name=""/>
        <dsp:cNvSpPr/>
      </dsp:nvSpPr>
      <dsp:spPr>
        <a:xfrm>
          <a:off x="2273476" y="1296631"/>
          <a:ext cx="1530461" cy="500182"/>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t" anchorCtr="0">
          <a:noAutofit/>
        </a:bodyPr>
        <a:lstStyle/>
        <a:p>
          <a:pPr marL="0" lvl="0" indent="0" algn="l" defTabSz="311150">
            <a:lnSpc>
              <a:spcPct val="90000"/>
            </a:lnSpc>
            <a:spcBef>
              <a:spcPct val="0"/>
            </a:spcBef>
            <a:spcAft>
              <a:spcPct val="35000"/>
            </a:spcAft>
            <a:buNone/>
          </a:pPr>
          <a:r>
            <a:rPr lang="en-US" sz="700" b="1" kern="1200" dirty="0">
              <a:solidFill>
                <a:srgbClr val="C00000"/>
              </a:solidFill>
            </a:rPr>
            <a:t>Value addition</a:t>
          </a:r>
        </a:p>
        <a:p>
          <a:pPr marL="57150" lvl="1" indent="-57150" algn="l" defTabSz="311150">
            <a:lnSpc>
              <a:spcPct val="90000"/>
            </a:lnSpc>
            <a:spcBef>
              <a:spcPct val="0"/>
            </a:spcBef>
            <a:spcAft>
              <a:spcPct val="15000"/>
            </a:spcAft>
            <a:buChar char="•"/>
          </a:pPr>
          <a:r>
            <a:rPr lang="en-US" sz="700" kern="1200" dirty="0"/>
            <a:t>Embroidery, printing or decorating to enhance aesthetics</a:t>
          </a:r>
        </a:p>
      </dsp:txBody>
      <dsp:txXfrm>
        <a:off x="2288126" y="1311281"/>
        <a:ext cx="1501161" cy="470882"/>
      </dsp:txXfrm>
    </dsp:sp>
    <dsp:sp modelId="{708A11D8-12C8-4821-91FE-248EB00D137E}">
      <dsp:nvSpPr>
        <dsp:cNvPr id="0" name=""/>
        <dsp:cNvSpPr/>
      </dsp:nvSpPr>
      <dsp:spPr>
        <a:xfrm rot="10800000">
          <a:off x="1666720" y="1372649"/>
          <a:ext cx="493740" cy="348146"/>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rot="10800000">
        <a:off x="1771164" y="1442278"/>
        <a:ext cx="389296" cy="208888"/>
      </dsp:txXfrm>
    </dsp:sp>
    <dsp:sp modelId="{ED184284-ABBA-4781-90DB-8FAA434475BA}">
      <dsp:nvSpPr>
        <dsp:cNvPr id="0" name=""/>
        <dsp:cNvSpPr/>
      </dsp:nvSpPr>
      <dsp:spPr>
        <a:xfrm>
          <a:off x="982" y="1296631"/>
          <a:ext cx="1530461" cy="500182"/>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t" anchorCtr="0">
          <a:noAutofit/>
        </a:bodyPr>
        <a:lstStyle/>
        <a:p>
          <a:pPr marL="0" lvl="0" indent="0" algn="l" defTabSz="311150">
            <a:lnSpc>
              <a:spcPct val="90000"/>
            </a:lnSpc>
            <a:spcBef>
              <a:spcPct val="0"/>
            </a:spcBef>
            <a:spcAft>
              <a:spcPct val="35000"/>
            </a:spcAft>
            <a:buNone/>
          </a:pPr>
          <a:r>
            <a:rPr lang="en-US" sz="700" b="1" kern="1200" dirty="0">
              <a:solidFill>
                <a:srgbClr val="C00000"/>
              </a:solidFill>
            </a:rPr>
            <a:t>Sewing</a:t>
          </a:r>
        </a:p>
        <a:p>
          <a:pPr marL="57150" lvl="1" indent="-57150" algn="l" defTabSz="311150">
            <a:lnSpc>
              <a:spcPct val="90000"/>
            </a:lnSpc>
            <a:spcBef>
              <a:spcPct val="0"/>
            </a:spcBef>
            <a:spcAft>
              <a:spcPct val="15000"/>
            </a:spcAft>
            <a:buChar char="•"/>
          </a:pPr>
          <a:r>
            <a:rPr lang="en-US" sz="700" kern="1200" dirty="0"/>
            <a:t>Assembling using industrial sewing machines</a:t>
          </a:r>
        </a:p>
        <a:p>
          <a:pPr marL="57150" lvl="1" indent="-57150" algn="l" defTabSz="311150">
            <a:lnSpc>
              <a:spcPct val="90000"/>
            </a:lnSpc>
            <a:spcBef>
              <a:spcPct val="0"/>
            </a:spcBef>
            <a:spcAft>
              <a:spcPct val="15000"/>
            </a:spcAft>
            <a:buChar char="•"/>
          </a:pPr>
          <a:r>
            <a:rPr lang="en-US" sz="700" kern="1200" dirty="0"/>
            <a:t>Stitching hems, attaching zippers, buttons, </a:t>
          </a:r>
          <a:r>
            <a:rPr lang="en-US" sz="700" kern="1200" dirty="0" err="1"/>
            <a:t>etc</a:t>
          </a:r>
          <a:endParaRPr lang="en-US" sz="700" kern="1200" dirty="0"/>
        </a:p>
      </dsp:txBody>
      <dsp:txXfrm>
        <a:off x="15632" y="1311281"/>
        <a:ext cx="1501161" cy="470882"/>
      </dsp:txXfrm>
    </dsp:sp>
    <dsp:sp modelId="{DACC001C-86B2-4CBF-8C93-F2CB736BF981}">
      <dsp:nvSpPr>
        <dsp:cNvPr id="0" name=""/>
        <dsp:cNvSpPr/>
      </dsp:nvSpPr>
      <dsp:spPr>
        <a:xfrm rot="5400000">
          <a:off x="519344" y="1982626"/>
          <a:ext cx="493736" cy="348146"/>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rot="-5400000">
        <a:off x="661768" y="1909831"/>
        <a:ext cx="208888" cy="389292"/>
      </dsp:txXfrm>
    </dsp:sp>
    <dsp:sp modelId="{E09A9DBB-B169-4147-A16D-5C6AB976EAB4}">
      <dsp:nvSpPr>
        <dsp:cNvPr id="0" name=""/>
        <dsp:cNvSpPr/>
      </dsp:nvSpPr>
      <dsp:spPr>
        <a:xfrm>
          <a:off x="982" y="2538846"/>
          <a:ext cx="1530461" cy="500182"/>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b="1" kern="1200" dirty="0">
              <a:solidFill>
                <a:srgbClr val="C00000"/>
              </a:solidFill>
            </a:rPr>
            <a:t>Finished product</a:t>
          </a:r>
        </a:p>
      </dsp:txBody>
      <dsp:txXfrm>
        <a:off x="15632" y="2553496"/>
        <a:ext cx="1501161" cy="470882"/>
      </dsp:txXfrm>
    </dsp:sp>
    <dsp:sp modelId="{5DCB216F-59BC-4250-8E44-B5E4D0ED2029}">
      <dsp:nvSpPr>
        <dsp:cNvPr id="0" name=""/>
        <dsp:cNvSpPr/>
      </dsp:nvSpPr>
      <dsp:spPr>
        <a:xfrm>
          <a:off x="1644459" y="2614864"/>
          <a:ext cx="493740" cy="348146"/>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a:off x="1644459" y="2684493"/>
        <a:ext cx="389296" cy="208888"/>
      </dsp:txXfrm>
    </dsp:sp>
    <dsp:sp modelId="{F20A6F4E-4C1E-429A-8B15-1635966775F5}">
      <dsp:nvSpPr>
        <dsp:cNvPr id="0" name=""/>
        <dsp:cNvSpPr/>
      </dsp:nvSpPr>
      <dsp:spPr>
        <a:xfrm>
          <a:off x="2273476" y="2538846"/>
          <a:ext cx="1530461" cy="500182"/>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b="1" kern="1200" dirty="0">
              <a:solidFill>
                <a:srgbClr val="C00000"/>
              </a:solidFill>
            </a:rPr>
            <a:t>Checking &amp; Rework</a:t>
          </a:r>
        </a:p>
      </dsp:txBody>
      <dsp:txXfrm>
        <a:off x="2288126" y="2553496"/>
        <a:ext cx="1501161" cy="470882"/>
      </dsp:txXfrm>
    </dsp:sp>
    <dsp:sp modelId="{7D6B168A-4144-4F42-9BB9-B0D2D8FAF293}">
      <dsp:nvSpPr>
        <dsp:cNvPr id="0" name=""/>
        <dsp:cNvSpPr/>
      </dsp:nvSpPr>
      <dsp:spPr>
        <a:xfrm>
          <a:off x="3916952" y="2614864"/>
          <a:ext cx="493740" cy="348146"/>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a:off x="3916952" y="2684493"/>
        <a:ext cx="389296" cy="208888"/>
      </dsp:txXfrm>
    </dsp:sp>
    <dsp:sp modelId="{D7A30AD0-0477-44B5-B294-91379390531F}">
      <dsp:nvSpPr>
        <dsp:cNvPr id="0" name=""/>
        <dsp:cNvSpPr/>
      </dsp:nvSpPr>
      <dsp:spPr>
        <a:xfrm>
          <a:off x="4545969" y="2538846"/>
          <a:ext cx="1530461" cy="500182"/>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t" anchorCtr="0">
          <a:noAutofit/>
        </a:bodyPr>
        <a:lstStyle/>
        <a:p>
          <a:pPr marL="0" lvl="0" indent="0" algn="l" defTabSz="311150">
            <a:lnSpc>
              <a:spcPct val="90000"/>
            </a:lnSpc>
            <a:spcBef>
              <a:spcPct val="0"/>
            </a:spcBef>
            <a:spcAft>
              <a:spcPct val="35000"/>
            </a:spcAft>
            <a:buNone/>
          </a:pPr>
          <a:r>
            <a:rPr lang="en-US" sz="700" b="1" kern="1200" dirty="0">
              <a:solidFill>
                <a:srgbClr val="C00000"/>
              </a:solidFill>
            </a:rPr>
            <a:t>Ironing &amp; packing</a:t>
          </a:r>
        </a:p>
        <a:p>
          <a:pPr marL="57150" lvl="1" indent="-57150" algn="l" defTabSz="311150">
            <a:lnSpc>
              <a:spcPct val="90000"/>
            </a:lnSpc>
            <a:spcBef>
              <a:spcPct val="0"/>
            </a:spcBef>
            <a:spcAft>
              <a:spcPct val="15000"/>
            </a:spcAft>
            <a:buChar char="•"/>
          </a:pPr>
          <a:r>
            <a:rPr lang="en-US" sz="700" kern="1200" dirty="0"/>
            <a:t>Ironing the product</a:t>
          </a:r>
        </a:p>
        <a:p>
          <a:pPr marL="57150" lvl="1" indent="-57150" algn="l" defTabSz="311150">
            <a:lnSpc>
              <a:spcPct val="90000"/>
            </a:lnSpc>
            <a:spcBef>
              <a:spcPct val="0"/>
            </a:spcBef>
            <a:spcAft>
              <a:spcPct val="15000"/>
            </a:spcAft>
            <a:buChar char="•"/>
          </a:pPr>
          <a:r>
            <a:rPr lang="en-US" sz="700" kern="1200" dirty="0"/>
            <a:t>Labelling and packaging the product</a:t>
          </a:r>
        </a:p>
      </dsp:txBody>
      <dsp:txXfrm>
        <a:off x="4560619" y="2553496"/>
        <a:ext cx="1501161" cy="470882"/>
      </dsp:txXfrm>
    </dsp:sp>
    <dsp:sp modelId="{C3882F65-980C-43A4-A0D1-557165146BA7}">
      <dsp:nvSpPr>
        <dsp:cNvPr id="0" name=""/>
        <dsp:cNvSpPr/>
      </dsp:nvSpPr>
      <dsp:spPr>
        <a:xfrm>
          <a:off x="6189446" y="2614864"/>
          <a:ext cx="493740" cy="348146"/>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a:off x="6189446" y="2684493"/>
        <a:ext cx="389296" cy="208888"/>
      </dsp:txXfrm>
    </dsp:sp>
    <dsp:sp modelId="{BDE6F50E-EFFC-4913-9BCC-01AB9A71D479}">
      <dsp:nvSpPr>
        <dsp:cNvPr id="0" name=""/>
        <dsp:cNvSpPr/>
      </dsp:nvSpPr>
      <dsp:spPr>
        <a:xfrm>
          <a:off x="6818463" y="2538846"/>
          <a:ext cx="1530461" cy="500182"/>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t" anchorCtr="0">
          <a:noAutofit/>
        </a:bodyPr>
        <a:lstStyle/>
        <a:p>
          <a:pPr marL="0" lvl="0" indent="0" algn="l" defTabSz="311150">
            <a:lnSpc>
              <a:spcPct val="90000"/>
            </a:lnSpc>
            <a:spcBef>
              <a:spcPct val="0"/>
            </a:spcBef>
            <a:spcAft>
              <a:spcPct val="35000"/>
            </a:spcAft>
            <a:buNone/>
          </a:pPr>
          <a:r>
            <a:rPr lang="en-US" sz="700" b="1" kern="1200" dirty="0">
              <a:solidFill>
                <a:srgbClr val="C00000"/>
              </a:solidFill>
            </a:rPr>
            <a:t>Dispatch and delivery</a:t>
          </a:r>
        </a:p>
        <a:p>
          <a:pPr marL="57150" lvl="1" indent="-57150" algn="l" defTabSz="311150">
            <a:lnSpc>
              <a:spcPct val="90000"/>
            </a:lnSpc>
            <a:spcBef>
              <a:spcPct val="0"/>
            </a:spcBef>
            <a:spcAft>
              <a:spcPct val="15000"/>
            </a:spcAft>
            <a:buChar char="•"/>
          </a:pPr>
          <a:r>
            <a:rPr lang="en-US" sz="700" kern="1200" dirty="0"/>
            <a:t>Distribution to stores/export</a:t>
          </a:r>
        </a:p>
      </dsp:txBody>
      <dsp:txXfrm>
        <a:off x="6833113" y="2553496"/>
        <a:ext cx="1501161" cy="470882"/>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A261DC-E31C-4592-846F-6E9FA7BC67F5}">
      <dsp:nvSpPr>
        <dsp:cNvPr id="0" name=""/>
        <dsp:cNvSpPr/>
      </dsp:nvSpPr>
      <dsp:spPr>
        <a:xfrm>
          <a:off x="207714" y="215"/>
          <a:ext cx="412967" cy="178137"/>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dirty="0"/>
            <a:t>Batches</a:t>
          </a:r>
        </a:p>
      </dsp:txBody>
      <dsp:txXfrm>
        <a:off x="212931" y="5432"/>
        <a:ext cx="402533" cy="167703"/>
      </dsp:txXfrm>
    </dsp:sp>
    <dsp:sp modelId="{6F10A4DB-FD19-4C05-A0F7-B1CC281D4AED}">
      <dsp:nvSpPr>
        <dsp:cNvPr id="0" name=""/>
        <dsp:cNvSpPr/>
      </dsp:nvSpPr>
      <dsp:spPr>
        <a:xfrm rot="5400000">
          <a:off x="370423" y="199135"/>
          <a:ext cx="87549" cy="73630"/>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rot="-5400000">
        <a:off x="392109" y="192176"/>
        <a:ext cx="44178" cy="65460"/>
      </dsp:txXfrm>
    </dsp:sp>
    <dsp:sp modelId="{2318811B-1911-4902-92EB-BE124BF728A7}">
      <dsp:nvSpPr>
        <dsp:cNvPr id="0" name=""/>
        <dsp:cNvSpPr/>
      </dsp:nvSpPr>
      <dsp:spPr>
        <a:xfrm>
          <a:off x="207714" y="297111"/>
          <a:ext cx="412967" cy="178137"/>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00" kern="1200" dirty="0"/>
            <a:t>Label</a:t>
          </a:r>
        </a:p>
      </dsp:txBody>
      <dsp:txXfrm>
        <a:off x="212931" y="302328"/>
        <a:ext cx="402533" cy="167703"/>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58EEAF-BC1F-476C-AB90-5A13DDF3CC8F}">
      <dsp:nvSpPr>
        <dsp:cNvPr id="0" name=""/>
        <dsp:cNvSpPr/>
      </dsp:nvSpPr>
      <dsp:spPr>
        <a:xfrm>
          <a:off x="94021" y="46"/>
          <a:ext cx="281605" cy="168963"/>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222250">
            <a:lnSpc>
              <a:spcPct val="90000"/>
            </a:lnSpc>
            <a:spcBef>
              <a:spcPct val="0"/>
            </a:spcBef>
            <a:spcAft>
              <a:spcPct val="35000"/>
            </a:spcAft>
            <a:buNone/>
          </a:pPr>
          <a:r>
            <a:rPr lang="en-US" sz="500" kern="1200" dirty="0"/>
            <a:t>Fusing</a:t>
          </a:r>
        </a:p>
      </dsp:txBody>
      <dsp:txXfrm>
        <a:off x="94021" y="46"/>
        <a:ext cx="281605" cy="168963"/>
      </dsp:txXfrm>
    </dsp:sp>
    <dsp:sp modelId="{D8A20875-E8F9-4F3B-8A87-3CDC834AA5E2}">
      <dsp:nvSpPr>
        <dsp:cNvPr id="0" name=""/>
        <dsp:cNvSpPr/>
      </dsp:nvSpPr>
      <dsp:spPr>
        <a:xfrm>
          <a:off x="94021" y="197169"/>
          <a:ext cx="281605" cy="168963"/>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222250">
            <a:lnSpc>
              <a:spcPct val="90000"/>
            </a:lnSpc>
            <a:spcBef>
              <a:spcPct val="0"/>
            </a:spcBef>
            <a:spcAft>
              <a:spcPct val="35000"/>
            </a:spcAft>
            <a:buNone/>
          </a:pPr>
          <a:r>
            <a:rPr lang="en-US" sz="500" kern="1200" dirty="0"/>
            <a:t>Printing</a:t>
          </a:r>
        </a:p>
      </dsp:txBody>
      <dsp:txXfrm>
        <a:off x="94021" y="197169"/>
        <a:ext cx="281605" cy="168963"/>
      </dsp:txXfrm>
    </dsp:sp>
    <dsp:sp modelId="{9CCC5F5C-8698-45F4-BB64-2A25955EC439}">
      <dsp:nvSpPr>
        <dsp:cNvPr id="0" name=""/>
        <dsp:cNvSpPr/>
      </dsp:nvSpPr>
      <dsp:spPr>
        <a:xfrm>
          <a:off x="94021" y="394293"/>
          <a:ext cx="281605" cy="168963"/>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222250">
            <a:lnSpc>
              <a:spcPct val="90000"/>
            </a:lnSpc>
            <a:spcBef>
              <a:spcPct val="0"/>
            </a:spcBef>
            <a:spcAft>
              <a:spcPct val="35000"/>
            </a:spcAft>
            <a:buNone/>
          </a:pPr>
          <a:r>
            <a:rPr lang="en-US" sz="500" kern="1200" dirty="0" err="1"/>
            <a:t>Embrodering</a:t>
          </a:r>
          <a:endParaRPr lang="en-US" sz="500" kern="1200" dirty="0"/>
        </a:p>
      </dsp:txBody>
      <dsp:txXfrm>
        <a:off x="94021" y="394293"/>
        <a:ext cx="281605" cy="168963"/>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78FC31-3F5F-47C9-B9A3-1394431667DE}">
      <dsp:nvSpPr>
        <dsp:cNvPr id="0" name=""/>
        <dsp:cNvSpPr/>
      </dsp:nvSpPr>
      <dsp:spPr>
        <a:xfrm>
          <a:off x="976" y="43971"/>
          <a:ext cx="426985" cy="256191"/>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222250">
            <a:lnSpc>
              <a:spcPct val="90000"/>
            </a:lnSpc>
            <a:spcBef>
              <a:spcPct val="0"/>
            </a:spcBef>
            <a:spcAft>
              <a:spcPct val="35000"/>
            </a:spcAft>
            <a:buNone/>
          </a:pPr>
          <a:r>
            <a:rPr lang="en-US" sz="500" kern="1200" dirty="0"/>
            <a:t>Intermediate pressing</a:t>
          </a:r>
        </a:p>
      </dsp:txBody>
      <dsp:txXfrm>
        <a:off x="8480" y="51475"/>
        <a:ext cx="411977" cy="241183"/>
      </dsp:txXfrm>
    </dsp:sp>
    <dsp:sp modelId="{B7F17AEC-A56A-4AA7-8091-3D72F7AC5169}">
      <dsp:nvSpPr>
        <dsp:cNvPr id="0" name=""/>
        <dsp:cNvSpPr/>
      </dsp:nvSpPr>
      <dsp:spPr>
        <a:xfrm>
          <a:off x="465537" y="119120"/>
          <a:ext cx="90520" cy="105892"/>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77800">
            <a:lnSpc>
              <a:spcPct val="90000"/>
            </a:lnSpc>
            <a:spcBef>
              <a:spcPct val="0"/>
            </a:spcBef>
            <a:spcAft>
              <a:spcPct val="35000"/>
            </a:spcAft>
            <a:buNone/>
          </a:pPr>
          <a:endParaRPr lang="en-US" sz="400" kern="1200"/>
        </a:p>
      </dsp:txBody>
      <dsp:txXfrm>
        <a:off x="465537" y="140298"/>
        <a:ext cx="63364" cy="63536"/>
      </dsp:txXfrm>
    </dsp:sp>
    <dsp:sp modelId="{B7967C8D-ECE7-4975-B554-CD47330230AB}">
      <dsp:nvSpPr>
        <dsp:cNvPr id="0" name=""/>
        <dsp:cNvSpPr/>
      </dsp:nvSpPr>
      <dsp:spPr>
        <a:xfrm>
          <a:off x="598756" y="43971"/>
          <a:ext cx="426985" cy="256191"/>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222250">
            <a:lnSpc>
              <a:spcPct val="90000"/>
            </a:lnSpc>
            <a:spcBef>
              <a:spcPct val="0"/>
            </a:spcBef>
            <a:spcAft>
              <a:spcPct val="35000"/>
            </a:spcAft>
            <a:buNone/>
          </a:pPr>
          <a:r>
            <a:rPr lang="en-US" sz="500" kern="1200" dirty="0"/>
            <a:t>Thread cutting</a:t>
          </a:r>
        </a:p>
      </dsp:txBody>
      <dsp:txXfrm>
        <a:off x="606260" y="51475"/>
        <a:ext cx="411977" cy="241183"/>
      </dsp:txXfrm>
    </dsp:sp>
    <dsp:sp modelId="{FC570BD1-2076-482A-9C86-15BA960D3E8C}">
      <dsp:nvSpPr>
        <dsp:cNvPr id="0" name=""/>
        <dsp:cNvSpPr/>
      </dsp:nvSpPr>
      <dsp:spPr>
        <a:xfrm>
          <a:off x="1063317" y="119120"/>
          <a:ext cx="90520" cy="105892"/>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77800">
            <a:lnSpc>
              <a:spcPct val="90000"/>
            </a:lnSpc>
            <a:spcBef>
              <a:spcPct val="0"/>
            </a:spcBef>
            <a:spcAft>
              <a:spcPct val="35000"/>
            </a:spcAft>
            <a:buNone/>
          </a:pPr>
          <a:endParaRPr lang="en-US" sz="400" kern="1200"/>
        </a:p>
      </dsp:txBody>
      <dsp:txXfrm>
        <a:off x="1063317" y="140298"/>
        <a:ext cx="63364" cy="63536"/>
      </dsp:txXfrm>
    </dsp:sp>
    <dsp:sp modelId="{604CC464-6CAF-46AE-B66A-B8A0639733FC}">
      <dsp:nvSpPr>
        <dsp:cNvPr id="0" name=""/>
        <dsp:cNvSpPr/>
      </dsp:nvSpPr>
      <dsp:spPr>
        <a:xfrm>
          <a:off x="1196536" y="43971"/>
          <a:ext cx="426985" cy="256191"/>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222250">
            <a:lnSpc>
              <a:spcPct val="90000"/>
            </a:lnSpc>
            <a:spcBef>
              <a:spcPct val="0"/>
            </a:spcBef>
            <a:spcAft>
              <a:spcPct val="35000"/>
            </a:spcAft>
            <a:buNone/>
          </a:pPr>
          <a:r>
            <a:rPr lang="en-US" sz="500" kern="1200" dirty="0"/>
            <a:t>Inspection</a:t>
          </a:r>
        </a:p>
      </dsp:txBody>
      <dsp:txXfrm>
        <a:off x="1204040" y="51475"/>
        <a:ext cx="411977" cy="241183"/>
      </dsp:txXfrm>
    </dsp:sp>
    <dsp:sp modelId="{39BB2DA4-D2E7-493F-BD12-4138386F98F1}">
      <dsp:nvSpPr>
        <dsp:cNvPr id="0" name=""/>
        <dsp:cNvSpPr/>
      </dsp:nvSpPr>
      <dsp:spPr>
        <a:xfrm>
          <a:off x="1661097" y="119120"/>
          <a:ext cx="90520" cy="105892"/>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77800">
            <a:lnSpc>
              <a:spcPct val="90000"/>
            </a:lnSpc>
            <a:spcBef>
              <a:spcPct val="0"/>
            </a:spcBef>
            <a:spcAft>
              <a:spcPct val="35000"/>
            </a:spcAft>
            <a:buNone/>
          </a:pPr>
          <a:endParaRPr lang="en-US" sz="400" kern="1200"/>
        </a:p>
      </dsp:txBody>
      <dsp:txXfrm>
        <a:off x="1661097" y="140298"/>
        <a:ext cx="63364" cy="63536"/>
      </dsp:txXfrm>
    </dsp:sp>
    <dsp:sp modelId="{38872908-9A79-4058-BB0E-76DCE2FA30D0}">
      <dsp:nvSpPr>
        <dsp:cNvPr id="0" name=""/>
        <dsp:cNvSpPr/>
      </dsp:nvSpPr>
      <dsp:spPr>
        <a:xfrm>
          <a:off x="1794316" y="43971"/>
          <a:ext cx="426985" cy="256191"/>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222250">
            <a:lnSpc>
              <a:spcPct val="90000"/>
            </a:lnSpc>
            <a:spcBef>
              <a:spcPct val="0"/>
            </a:spcBef>
            <a:spcAft>
              <a:spcPct val="35000"/>
            </a:spcAft>
            <a:buNone/>
          </a:pPr>
          <a:r>
            <a:rPr lang="en-US" sz="500" kern="1200" dirty="0"/>
            <a:t>Stain removal</a:t>
          </a:r>
        </a:p>
      </dsp:txBody>
      <dsp:txXfrm>
        <a:off x="1801820" y="51475"/>
        <a:ext cx="411977" cy="241183"/>
      </dsp:txXfrm>
    </dsp:sp>
    <dsp:sp modelId="{45D106F9-8AFB-4FE1-8300-43FDF8AB5F62}">
      <dsp:nvSpPr>
        <dsp:cNvPr id="0" name=""/>
        <dsp:cNvSpPr/>
      </dsp:nvSpPr>
      <dsp:spPr>
        <a:xfrm rot="5400000">
          <a:off x="1962549" y="330051"/>
          <a:ext cx="90520" cy="105892"/>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77800">
            <a:lnSpc>
              <a:spcPct val="90000"/>
            </a:lnSpc>
            <a:spcBef>
              <a:spcPct val="0"/>
            </a:spcBef>
            <a:spcAft>
              <a:spcPct val="35000"/>
            </a:spcAft>
            <a:buNone/>
          </a:pPr>
          <a:endParaRPr lang="en-US" sz="400" kern="1200"/>
        </a:p>
      </dsp:txBody>
      <dsp:txXfrm rot="-5400000">
        <a:off x="1976041" y="337737"/>
        <a:ext cx="63536" cy="63364"/>
      </dsp:txXfrm>
    </dsp:sp>
    <dsp:sp modelId="{8C0A83CB-CD0D-45EB-B3C9-6FBFDD025CD7}">
      <dsp:nvSpPr>
        <dsp:cNvPr id="0" name=""/>
        <dsp:cNvSpPr/>
      </dsp:nvSpPr>
      <dsp:spPr>
        <a:xfrm>
          <a:off x="1794316" y="470957"/>
          <a:ext cx="426985" cy="256191"/>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222250">
            <a:lnSpc>
              <a:spcPct val="90000"/>
            </a:lnSpc>
            <a:spcBef>
              <a:spcPct val="0"/>
            </a:spcBef>
            <a:spcAft>
              <a:spcPct val="35000"/>
            </a:spcAft>
            <a:buNone/>
          </a:pPr>
          <a:r>
            <a:rPr lang="en-US" sz="500" kern="1200" dirty="0"/>
            <a:t>Pressing</a:t>
          </a:r>
        </a:p>
      </dsp:txBody>
      <dsp:txXfrm>
        <a:off x="1801820" y="478461"/>
        <a:ext cx="411977" cy="241183"/>
      </dsp:txXfrm>
    </dsp:sp>
    <dsp:sp modelId="{E4C1BF0D-F056-4900-AD88-94B3547AFC52}">
      <dsp:nvSpPr>
        <dsp:cNvPr id="0" name=""/>
        <dsp:cNvSpPr/>
      </dsp:nvSpPr>
      <dsp:spPr>
        <a:xfrm rot="10800000">
          <a:off x="1666220" y="546106"/>
          <a:ext cx="90520" cy="105892"/>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77800">
            <a:lnSpc>
              <a:spcPct val="90000"/>
            </a:lnSpc>
            <a:spcBef>
              <a:spcPct val="0"/>
            </a:spcBef>
            <a:spcAft>
              <a:spcPct val="35000"/>
            </a:spcAft>
            <a:buNone/>
          </a:pPr>
          <a:endParaRPr lang="en-US" sz="400" kern="1200"/>
        </a:p>
      </dsp:txBody>
      <dsp:txXfrm rot="10800000">
        <a:off x="1693376" y="567284"/>
        <a:ext cx="63364" cy="63536"/>
      </dsp:txXfrm>
    </dsp:sp>
    <dsp:sp modelId="{BA784D8B-36BF-426E-BD31-295863E32631}">
      <dsp:nvSpPr>
        <dsp:cNvPr id="0" name=""/>
        <dsp:cNvSpPr/>
      </dsp:nvSpPr>
      <dsp:spPr>
        <a:xfrm>
          <a:off x="1196536" y="470957"/>
          <a:ext cx="426985" cy="256191"/>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222250">
            <a:lnSpc>
              <a:spcPct val="90000"/>
            </a:lnSpc>
            <a:spcBef>
              <a:spcPct val="0"/>
            </a:spcBef>
            <a:spcAft>
              <a:spcPct val="35000"/>
            </a:spcAft>
            <a:buNone/>
          </a:pPr>
          <a:r>
            <a:rPr lang="en-US" sz="500" kern="1200" dirty="0"/>
            <a:t>Folding</a:t>
          </a:r>
        </a:p>
      </dsp:txBody>
      <dsp:txXfrm>
        <a:off x="1204040" y="478461"/>
        <a:ext cx="411977" cy="241183"/>
      </dsp:txXfrm>
    </dsp:sp>
    <dsp:sp modelId="{AC12DB06-54C3-4563-AE1B-BC0069EFD3C2}">
      <dsp:nvSpPr>
        <dsp:cNvPr id="0" name=""/>
        <dsp:cNvSpPr/>
      </dsp:nvSpPr>
      <dsp:spPr>
        <a:xfrm rot="10800000">
          <a:off x="1068440" y="546106"/>
          <a:ext cx="90520" cy="105892"/>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77800">
            <a:lnSpc>
              <a:spcPct val="90000"/>
            </a:lnSpc>
            <a:spcBef>
              <a:spcPct val="0"/>
            </a:spcBef>
            <a:spcAft>
              <a:spcPct val="35000"/>
            </a:spcAft>
            <a:buNone/>
          </a:pPr>
          <a:endParaRPr lang="en-US" sz="400" kern="1200"/>
        </a:p>
      </dsp:txBody>
      <dsp:txXfrm rot="10800000">
        <a:off x="1095596" y="567284"/>
        <a:ext cx="63364" cy="63536"/>
      </dsp:txXfrm>
    </dsp:sp>
    <dsp:sp modelId="{F5CC7CDF-750E-457D-B62E-2776D8F2E19F}">
      <dsp:nvSpPr>
        <dsp:cNvPr id="0" name=""/>
        <dsp:cNvSpPr/>
      </dsp:nvSpPr>
      <dsp:spPr>
        <a:xfrm>
          <a:off x="598756" y="470957"/>
          <a:ext cx="426985" cy="256191"/>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222250">
            <a:lnSpc>
              <a:spcPct val="90000"/>
            </a:lnSpc>
            <a:spcBef>
              <a:spcPct val="0"/>
            </a:spcBef>
            <a:spcAft>
              <a:spcPct val="35000"/>
            </a:spcAft>
            <a:buNone/>
          </a:pPr>
          <a:r>
            <a:rPr lang="en-US" sz="500" kern="1200" dirty="0"/>
            <a:t>Labeling</a:t>
          </a:r>
        </a:p>
      </dsp:txBody>
      <dsp:txXfrm>
        <a:off x="606260" y="478461"/>
        <a:ext cx="411977" cy="241183"/>
      </dsp:txXfrm>
    </dsp:sp>
    <dsp:sp modelId="{3B352948-F1F3-4D36-B939-D60E0703D6EB}">
      <dsp:nvSpPr>
        <dsp:cNvPr id="0" name=""/>
        <dsp:cNvSpPr/>
      </dsp:nvSpPr>
      <dsp:spPr>
        <a:xfrm rot="10800000">
          <a:off x="470660" y="546106"/>
          <a:ext cx="90520" cy="105892"/>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77800">
            <a:lnSpc>
              <a:spcPct val="90000"/>
            </a:lnSpc>
            <a:spcBef>
              <a:spcPct val="0"/>
            </a:spcBef>
            <a:spcAft>
              <a:spcPct val="35000"/>
            </a:spcAft>
            <a:buNone/>
          </a:pPr>
          <a:endParaRPr lang="en-US" sz="400" kern="1200"/>
        </a:p>
      </dsp:txBody>
      <dsp:txXfrm rot="10800000">
        <a:off x="497816" y="567284"/>
        <a:ext cx="63364" cy="63536"/>
      </dsp:txXfrm>
    </dsp:sp>
    <dsp:sp modelId="{43C44ABE-FB03-455A-871B-E9795AE2D9BD}">
      <dsp:nvSpPr>
        <dsp:cNvPr id="0" name=""/>
        <dsp:cNvSpPr/>
      </dsp:nvSpPr>
      <dsp:spPr>
        <a:xfrm>
          <a:off x="976" y="470957"/>
          <a:ext cx="426985" cy="256191"/>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222250">
            <a:lnSpc>
              <a:spcPct val="90000"/>
            </a:lnSpc>
            <a:spcBef>
              <a:spcPct val="0"/>
            </a:spcBef>
            <a:spcAft>
              <a:spcPct val="35000"/>
            </a:spcAft>
            <a:buNone/>
          </a:pPr>
          <a:r>
            <a:rPr lang="en-US" sz="500" kern="1200" dirty="0"/>
            <a:t>Packing</a:t>
          </a:r>
        </a:p>
      </dsp:txBody>
      <dsp:txXfrm>
        <a:off x="8480" y="478461"/>
        <a:ext cx="411977" cy="241183"/>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A261DC-E31C-4592-846F-6E9FA7BC67F5}">
      <dsp:nvSpPr>
        <dsp:cNvPr id="0" name=""/>
        <dsp:cNvSpPr/>
      </dsp:nvSpPr>
      <dsp:spPr>
        <a:xfrm>
          <a:off x="175577" y="46"/>
          <a:ext cx="413260" cy="178264"/>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266700">
            <a:lnSpc>
              <a:spcPct val="90000"/>
            </a:lnSpc>
            <a:spcBef>
              <a:spcPct val="0"/>
            </a:spcBef>
            <a:spcAft>
              <a:spcPct val="35000"/>
            </a:spcAft>
            <a:buNone/>
          </a:pPr>
          <a:r>
            <a:rPr lang="en-US" sz="600" kern="1200" dirty="0"/>
            <a:t>Spreading</a:t>
          </a:r>
        </a:p>
      </dsp:txBody>
      <dsp:txXfrm>
        <a:off x="180798" y="5267"/>
        <a:ext cx="402818" cy="167822"/>
      </dsp:txXfrm>
    </dsp:sp>
    <dsp:sp modelId="{6F10A4DB-FD19-4C05-A0F7-B1CC281D4AED}">
      <dsp:nvSpPr>
        <dsp:cNvPr id="0" name=""/>
        <dsp:cNvSpPr/>
      </dsp:nvSpPr>
      <dsp:spPr>
        <a:xfrm rot="5400000">
          <a:off x="338402" y="199108"/>
          <a:ext cx="87611" cy="73682"/>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rot="-5400000">
        <a:off x="360103" y="192144"/>
        <a:ext cx="44210" cy="65506"/>
      </dsp:txXfrm>
    </dsp:sp>
    <dsp:sp modelId="{2318811B-1911-4902-92EB-BE124BF728A7}">
      <dsp:nvSpPr>
        <dsp:cNvPr id="0" name=""/>
        <dsp:cNvSpPr/>
      </dsp:nvSpPr>
      <dsp:spPr>
        <a:xfrm>
          <a:off x="175577" y="297153"/>
          <a:ext cx="413260" cy="178264"/>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266700">
            <a:lnSpc>
              <a:spcPct val="90000"/>
            </a:lnSpc>
            <a:spcBef>
              <a:spcPct val="0"/>
            </a:spcBef>
            <a:spcAft>
              <a:spcPct val="35000"/>
            </a:spcAft>
            <a:buNone/>
          </a:pPr>
          <a:r>
            <a:rPr lang="en-US" sz="600" kern="1200" dirty="0"/>
            <a:t>Cutting</a:t>
          </a:r>
        </a:p>
      </dsp:txBody>
      <dsp:txXfrm>
        <a:off x="180798" y="302374"/>
        <a:ext cx="402818" cy="167822"/>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A261DC-E31C-4592-846F-6E9FA7BC67F5}">
      <dsp:nvSpPr>
        <dsp:cNvPr id="0" name=""/>
        <dsp:cNvSpPr/>
      </dsp:nvSpPr>
      <dsp:spPr>
        <a:xfrm>
          <a:off x="18478" y="322"/>
          <a:ext cx="417511" cy="214265"/>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222250">
            <a:lnSpc>
              <a:spcPct val="90000"/>
            </a:lnSpc>
            <a:spcBef>
              <a:spcPct val="0"/>
            </a:spcBef>
            <a:spcAft>
              <a:spcPct val="35000"/>
            </a:spcAft>
            <a:buNone/>
          </a:pPr>
          <a:r>
            <a:rPr lang="en-US" sz="500" kern="1200" dirty="0"/>
            <a:t>Design</a:t>
          </a:r>
        </a:p>
      </dsp:txBody>
      <dsp:txXfrm>
        <a:off x="24754" y="6598"/>
        <a:ext cx="404959" cy="201713"/>
      </dsp:txXfrm>
    </dsp:sp>
    <dsp:sp modelId="{36901838-67B2-4708-B522-F29BB14C2494}">
      <dsp:nvSpPr>
        <dsp:cNvPr id="0" name=""/>
        <dsp:cNvSpPr/>
      </dsp:nvSpPr>
      <dsp:spPr>
        <a:xfrm rot="5400000">
          <a:off x="182977" y="234004"/>
          <a:ext cx="88512" cy="68791"/>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77800">
            <a:lnSpc>
              <a:spcPct val="90000"/>
            </a:lnSpc>
            <a:spcBef>
              <a:spcPct val="0"/>
            </a:spcBef>
            <a:spcAft>
              <a:spcPct val="35000"/>
            </a:spcAft>
            <a:buNone/>
          </a:pPr>
          <a:endParaRPr lang="en-US" sz="400" kern="1200"/>
        </a:p>
      </dsp:txBody>
      <dsp:txXfrm rot="-5400000">
        <a:off x="206596" y="224144"/>
        <a:ext cx="41275" cy="67875"/>
      </dsp:txXfrm>
    </dsp:sp>
    <dsp:sp modelId="{1732852E-7A13-4E55-8031-A505CD0DAD2F}">
      <dsp:nvSpPr>
        <dsp:cNvPr id="0" name=""/>
        <dsp:cNvSpPr/>
      </dsp:nvSpPr>
      <dsp:spPr>
        <a:xfrm>
          <a:off x="18478" y="325541"/>
          <a:ext cx="417511" cy="214265"/>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222250">
            <a:lnSpc>
              <a:spcPct val="90000"/>
            </a:lnSpc>
            <a:spcBef>
              <a:spcPct val="0"/>
            </a:spcBef>
            <a:spcAft>
              <a:spcPct val="35000"/>
            </a:spcAft>
            <a:buNone/>
          </a:pPr>
          <a:r>
            <a:rPr lang="en-US" sz="500" kern="1200" dirty="0"/>
            <a:t>Pattern construction</a:t>
          </a:r>
        </a:p>
      </dsp:txBody>
      <dsp:txXfrm>
        <a:off x="24754" y="331817"/>
        <a:ext cx="404959" cy="201713"/>
      </dsp:txXfrm>
    </dsp:sp>
    <dsp:sp modelId="{935518C2-97B8-49A5-9290-7BE87785D3EF}">
      <dsp:nvSpPr>
        <dsp:cNvPr id="0" name=""/>
        <dsp:cNvSpPr/>
      </dsp:nvSpPr>
      <dsp:spPr>
        <a:xfrm rot="5400000">
          <a:off x="182977" y="559223"/>
          <a:ext cx="88512" cy="68791"/>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77800">
            <a:lnSpc>
              <a:spcPct val="90000"/>
            </a:lnSpc>
            <a:spcBef>
              <a:spcPct val="0"/>
            </a:spcBef>
            <a:spcAft>
              <a:spcPct val="35000"/>
            </a:spcAft>
            <a:buNone/>
          </a:pPr>
          <a:endParaRPr lang="en-US" sz="400" kern="1200"/>
        </a:p>
      </dsp:txBody>
      <dsp:txXfrm rot="-5400000">
        <a:off x="206596" y="549363"/>
        <a:ext cx="41275" cy="67875"/>
      </dsp:txXfrm>
    </dsp:sp>
    <dsp:sp modelId="{F4293AE6-AF80-4F25-997F-8A85DE815482}">
      <dsp:nvSpPr>
        <dsp:cNvPr id="0" name=""/>
        <dsp:cNvSpPr/>
      </dsp:nvSpPr>
      <dsp:spPr>
        <a:xfrm>
          <a:off x="18478" y="650760"/>
          <a:ext cx="417511" cy="214265"/>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222250">
            <a:lnSpc>
              <a:spcPct val="90000"/>
            </a:lnSpc>
            <a:spcBef>
              <a:spcPct val="0"/>
            </a:spcBef>
            <a:spcAft>
              <a:spcPct val="35000"/>
            </a:spcAft>
            <a:buNone/>
          </a:pPr>
          <a:r>
            <a:rPr lang="en-US" sz="500" kern="1200" dirty="0"/>
            <a:t>Preparation for cutting</a:t>
          </a:r>
        </a:p>
      </dsp:txBody>
      <dsp:txXfrm>
        <a:off x="24754" y="657036"/>
        <a:ext cx="404959" cy="20171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D2FF0E7-9F8C-43FF-9AD2-FC1B341535F4}">
      <dsp:nvSpPr>
        <dsp:cNvPr id="0" name=""/>
        <dsp:cNvSpPr/>
      </dsp:nvSpPr>
      <dsp:spPr>
        <a:xfrm>
          <a:off x="959151" y="386461"/>
          <a:ext cx="188986" cy="91440"/>
        </a:xfrm>
        <a:custGeom>
          <a:avLst/>
          <a:gdLst/>
          <a:ahLst/>
          <a:cxnLst/>
          <a:rect l="0" t="0" r="0" b="0"/>
          <a:pathLst>
            <a:path>
              <a:moveTo>
                <a:pt x="0" y="45720"/>
              </a:moveTo>
              <a:lnTo>
                <a:pt x="188986" y="45720"/>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1048154" y="431082"/>
        <a:ext cx="10979" cy="2198"/>
      </dsp:txXfrm>
    </dsp:sp>
    <dsp:sp modelId="{F5E27129-1EE7-42A1-B013-0780746CD18E}">
      <dsp:nvSpPr>
        <dsp:cNvPr id="0" name=""/>
        <dsp:cNvSpPr/>
      </dsp:nvSpPr>
      <dsp:spPr>
        <a:xfrm>
          <a:off x="6228" y="145764"/>
          <a:ext cx="954722" cy="572833"/>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en-US" sz="1100" b="1" kern="1200" dirty="0"/>
            <a:t>Cotton</a:t>
          </a:r>
        </a:p>
      </dsp:txBody>
      <dsp:txXfrm>
        <a:off x="6228" y="145764"/>
        <a:ext cx="954722" cy="572833"/>
      </dsp:txXfrm>
    </dsp:sp>
    <dsp:sp modelId="{4D11E01E-F1F7-4BF8-8092-7FC32EE68356}">
      <dsp:nvSpPr>
        <dsp:cNvPr id="0" name=""/>
        <dsp:cNvSpPr/>
      </dsp:nvSpPr>
      <dsp:spPr>
        <a:xfrm>
          <a:off x="2133459" y="386461"/>
          <a:ext cx="188986" cy="91440"/>
        </a:xfrm>
        <a:custGeom>
          <a:avLst/>
          <a:gdLst/>
          <a:ahLst/>
          <a:cxnLst/>
          <a:rect l="0" t="0" r="0" b="0"/>
          <a:pathLst>
            <a:path>
              <a:moveTo>
                <a:pt x="0" y="45720"/>
              </a:moveTo>
              <a:lnTo>
                <a:pt x="188986" y="45720"/>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2222463" y="431082"/>
        <a:ext cx="10979" cy="2198"/>
      </dsp:txXfrm>
    </dsp:sp>
    <dsp:sp modelId="{53ADB919-8796-47D6-9A8A-B4DFF33887DD}">
      <dsp:nvSpPr>
        <dsp:cNvPr id="0" name=""/>
        <dsp:cNvSpPr/>
      </dsp:nvSpPr>
      <dsp:spPr>
        <a:xfrm>
          <a:off x="1180537" y="145764"/>
          <a:ext cx="954722" cy="572833"/>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en-US" sz="1100" b="1" kern="1200" dirty="0"/>
            <a:t>Opening, blending and carding</a:t>
          </a:r>
        </a:p>
      </dsp:txBody>
      <dsp:txXfrm>
        <a:off x="1180537" y="145764"/>
        <a:ext cx="954722" cy="572833"/>
      </dsp:txXfrm>
    </dsp:sp>
    <dsp:sp modelId="{3D74B176-AAFC-4A64-9782-0C54F8B38AE8}">
      <dsp:nvSpPr>
        <dsp:cNvPr id="0" name=""/>
        <dsp:cNvSpPr/>
      </dsp:nvSpPr>
      <dsp:spPr>
        <a:xfrm>
          <a:off x="3307768" y="386461"/>
          <a:ext cx="188986" cy="91440"/>
        </a:xfrm>
        <a:custGeom>
          <a:avLst/>
          <a:gdLst/>
          <a:ahLst/>
          <a:cxnLst/>
          <a:rect l="0" t="0" r="0" b="0"/>
          <a:pathLst>
            <a:path>
              <a:moveTo>
                <a:pt x="0" y="45720"/>
              </a:moveTo>
              <a:lnTo>
                <a:pt x="188986" y="45720"/>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3396771" y="431082"/>
        <a:ext cx="10979" cy="2198"/>
      </dsp:txXfrm>
    </dsp:sp>
    <dsp:sp modelId="{F8DBB78B-AB13-418E-BAD2-24955B399B64}">
      <dsp:nvSpPr>
        <dsp:cNvPr id="0" name=""/>
        <dsp:cNvSpPr/>
      </dsp:nvSpPr>
      <dsp:spPr>
        <a:xfrm>
          <a:off x="2354846" y="145764"/>
          <a:ext cx="954722" cy="572833"/>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en-US" sz="1100" b="1" kern="1200" dirty="0"/>
            <a:t>Sliver formation</a:t>
          </a:r>
        </a:p>
      </dsp:txBody>
      <dsp:txXfrm>
        <a:off x="2354846" y="145764"/>
        <a:ext cx="954722" cy="572833"/>
      </dsp:txXfrm>
    </dsp:sp>
    <dsp:sp modelId="{083DFAA2-D488-4E52-B6EB-2558DEB6B9C7}">
      <dsp:nvSpPr>
        <dsp:cNvPr id="0" name=""/>
        <dsp:cNvSpPr/>
      </dsp:nvSpPr>
      <dsp:spPr>
        <a:xfrm>
          <a:off x="4482077" y="386461"/>
          <a:ext cx="188986" cy="91440"/>
        </a:xfrm>
        <a:custGeom>
          <a:avLst/>
          <a:gdLst/>
          <a:ahLst/>
          <a:cxnLst/>
          <a:rect l="0" t="0" r="0" b="0"/>
          <a:pathLst>
            <a:path>
              <a:moveTo>
                <a:pt x="0" y="45720"/>
              </a:moveTo>
              <a:lnTo>
                <a:pt x="188986" y="45720"/>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4571080" y="431082"/>
        <a:ext cx="10979" cy="2198"/>
      </dsp:txXfrm>
    </dsp:sp>
    <dsp:sp modelId="{70E9B34B-DFE5-4DDE-8D4F-D9F78D924146}">
      <dsp:nvSpPr>
        <dsp:cNvPr id="0" name=""/>
        <dsp:cNvSpPr/>
      </dsp:nvSpPr>
      <dsp:spPr>
        <a:xfrm>
          <a:off x="3529154" y="145764"/>
          <a:ext cx="954722" cy="572833"/>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en-US" sz="1100" kern="1200" dirty="0"/>
            <a:t>Roving</a:t>
          </a:r>
        </a:p>
      </dsp:txBody>
      <dsp:txXfrm>
        <a:off x="3529154" y="145764"/>
        <a:ext cx="954722" cy="572833"/>
      </dsp:txXfrm>
    </dsp:sp>
    <dsp:sp modelId="{9C5CF4D3-8F40-4334-BE73-51E3B01FF2C4}">
      <dsp:nvSpPr>
        <dsp:cNvPr id="0" name=""/>
        <dsp:cNvSpPr/>
      </dsp:nvSpPr>
      <dsp:spPr>
        <a:xfrm>
          <a:off x="5656385" y="386461"/>
          <a:ext cx="188986" cy="91440"/>
        </a:xfrm>
        <a:custGeom>
          <a:avLst/>
          <a:gdLst/>
          <a:ahLst/>
          <a:cxnLst/>
          <a:rect l="0" t="0" r="0" b="0"/>
          <a:pathLst>
            <a:path>
              <a:moveTo>
                <a:pt x="0" y="45720"/>
              </a:moveTo>
              <a:lnTo>
                <a:pt x="188986" y="45720"/>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5745389" y="431082"/>
        <a:ext cx="10979" cy="2198"/>
      </dsp:txXfrm>
    </dsp:sp>
    <dsp:sp modelId="{499D863B-44E0-434F-BAE8-7D15EA6056CE}">
      <dsp:nvSpPr>
        <dsp:cNvPr id="0" name=""/>
        <dsp:cNvSpPr/>
      </dsp:nvSpPr>
      <dsp:spPr>
        <a:xfrm>
          <a:off x="4703463" y="145764"/>
          <a:ext cx="954722" cy="572833"/>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en-US" sz="1100" kern="1200" dirty="0"/>
            <a:t>Bobbin winding</a:t>
          </a:r>
        </a:p>
      </dsp:txBody>
      <dsp:txXfrm>
        <a:off x="4703463" y="145764"/>
        <a:ext cx="954722" cy="572833"/>
      </dsp:txXfrm>
    </dsp:sp>
    <dsp:sp modelId="{B7B4BFD2-AE28-4BBF-9399-20944B4F64FC}">
      <dsp:nvSpPr>
        <dsp:cNvPr id="0" name=""/>
        <dsp:cNvSpPr/>
      </dsp:nvSpPr>
      <dsp:spPr>
        <a:xfrm>
          <a:off x="6830694" y="386461"/>
          <a:ext cx="188986" cy="91440"/>
        </a:xfrm>
        <a:custGeom>
          <a:avLst/>
          <a:gdLst/>
          <a:ahLst/>
          <a:cxnLst/>
          <a:rect l="0" t="0" r="0" b="0"/>
          <a:pathLst>
            <a:path>
              <a:moveTo>
                <a:pt x="0" y="45720"/>
              </a:moveTo>
              <a:lnTo>
                <a:pt x="188986" y="45720"/>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919698" y="431082"/>
        <a:ext cx="10979" cy="2198"/>
      </dsp:txXfrm>
    </dsp:sp>
    <dsp:sp modelId="{1309355A-57EA-45CB-A0DE-8FE91681A4A6}">
      <dsp:nvSpPr>
        <dsp:cNvPr id="0" name=""/>
        <dsp:cNvSpPr/>
      </dsp:nvSpPr>
      <dsp:spPr>
        <a:xfrm>
          <a:off x="5877772" y="145764"/>
          <a:ext cx="954722" cy="572833"/>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en-US" sz="1100" kern="1200" dirty="0"/>
            <a:t>Heat setting</a:t>
          </a:r>
        </a:p>
      </dsp:txBody>
      <dsp:txXfrm>
        <a:off x="5877772" y="145764"/>
        <a:ext cx="954722" cy="572833"/>
      </dsp:txXfrm>
    </dsp:sp>
    <dsp:sp modelId="{DA79F1EF-D323-40D2-9FF8-A54C6E389326}">
      <dsp:nvSpPr>
        <dsp:cNvPr id="0" name=""/>
        <dsp:cNvSpPr/>
      </dsp:nvSpPr>
      <dsp:spPr>
        <a:xfrm>
          <a:off x="7052080" y="145764"/>
          <a:ext cx="954722" cy="572833"/>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en-US" sz="1100" kern="1200" dirty="0"/>
            <a:t>CD yarn</a:t>
          </a:r>
        </a:p>
      </dsp:txBody>
      <dsp:txXfrm>
        <a:off x="7052080" y="145764"/>
        <a:ext cx="954722" cy="57283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D2FF0E7-9F8C-43FF-9AD2-FC1B341535F4}">
      <dsp:nvSpPr>
        <dsp:cNvPr id="0" name=""/>
        <dsp:cNvSpPr/>
      </dsp:nvSpPr>
      <dsp:spPr>
        <a:xfrm>
          <a:off x="1123272" y="386461"/>
          <a:ext cx="226771" cy="91440"/>
        </a:xfrm>
        <a:custGeom>
          <a:avLst/>
          <a:gdLst/>
          <a:ahLst/>
          <a:cxnLst/>
          <a:rect l="0" t="0" r="0" b="0"/>
          <a:pathLst>
            <a:path>
              <a:moveTo>
                <a:pt x="0" y="45720"/>
              </a:moveTo>
              <a:lnTo>
                <a:pt x="226771" y="45720"/>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1230223" y="430894"/>
        <a:ext cx="12868" cy="2573"/>
      </dsp:txXfrm>
    </dsp:sp>
    <dsp:sp modelId="{F5E27129-1EE7-42A1-B013-0780746CD18E}">
      <dsp:nvSpPr>
        <dsp:cNvPr id="0" name=""/>
        <dsp:cNvSpPr/>
      </dsp:nvSpPr>
      <dsp:spPr>
        <a:xfrm>
          <a:off x="6064" y="96479"/>
          <a:ext cx="1119007" cy="671404"/>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en-US" sz="1100" b="1" kern="1200" dirty="0"/>
            <a:t>Cotton</a:t>
          </a:r>
        </a:p>
      </dsp:txBody>
      <dsp:txXfrm>
        <a:off x="6064" y="96479"/>
        <a:ext cx="1119007" cy="671404"/>
      </dsp:txXfrm>
    </dsp:sp>
    <dsp:sp modelId="{4D11E01E-F1F7-4BF8-8092-7FC32EE68356}">
      <dsp:nvSpPr>
        <dsp:cNvPr id="0" name=""/>
        <dsp:cNvSpPr/>
      </dsp:nvSpPr>
      <dsp:spPr>
        <a:xfrm>
          <a:off x="2499651" y="386461"/>
          <a:ext cx="226771" cy="91440"/>
        </a:xfrm>
        <a:custGeom>
          <a:avLst/>
          <a:gdLst/>
          <a:ahLst/>
          <a:cxnLst/>
          <a:rect l="0" t="0" r="0" b="0"/>
          <a:pathLst>
            <a:path>
              <a:moveTo>
                <a:pt x="0" y="45720"/>
              </a:moveTo>
              <a:lnTo>
                <a:pt x="226771" y="45720"/>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2606602" y="430894"/>
        <a:ext cx="12868" cy="2573"/>
      </dsp:txXfrm>
    </dsp:sp>
    <dsp:sp modelId="{53ADB919-8796-47D6-9A8A-B4DFF33887DD}">
      <dsp:nvSpPr>
        <dsp:cNvPr id="0" name=""/>
        <dsp:cNvSpPr/>
      </dsp:nvSpPr>
      <dsp:spPr>
        <a:xfrm>
          <a:off x="1382443" y="96479"/>
          <a:ext cx="1119007" cy="671404"/>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en-US" sz="1100" b="1" kern="1200" dirty="0"/>
            <a:t>Opening, blending and carding</a:t>
          </a:r>
        </a:p>
      </dsp:txBody>
      <dsp:txXfrm>
        <a:off x="1382443" y="96479"/>
        <a:ext cx="1119007" cy="671404"/>
      </dsp:txXfrm>
    </dsp:sp>
    <dsp:sp modelId="{3D74B176-AAFC-4A64-9782-0C54F8B38AE8}">
      <dsp:nvSpPr>
        <dsp:cNvPr id="0" name=""/>
        <dsp:cNvSpPr/>
      </dsp:nvSpPr>
      <dsp:spPr>
        <a:xfrm>
          <a:off x="3876030" y="386461"/>
          <a:ext cx="226771" cy="91440"/>
        </a:xfrm>
        <a:custGeom>
          <a:avLst/>
          <a:gdLst/>
          <a:ahLst/>
          <a:cxnLst/>
          <a:rect l="0" t="0" r="0" b="0"/>
          <a:pathLst>
            <a:path>
              <a:moveTo>
                <a:pt x="0" y="45720"/>
              </a:moveTo>
              <a:lnTo>
                <a:pt x="226771" y="45720"/>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3982982" y="430894"/>
        <a:ext cx="12868" cy="2573"/>
      </dsp:txXfrm>
    </dsp:sp>
    <dsp:sp modelId="{F8DBB78B-AB13-418E-BAD2-24955B399B64}">
      <dsp:nvSpPr>
        <dsp:cNvPr id="0" name=""/>
        <dsp:cNvSpPr/>
      </dsp:nvSpPr>
      <dsp:spPr>
        <a:xfrm>
          <a:off x="2758823" y="96479"/>
          <a:ext cx="1119007" cy="671404"/>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en-US" sz="1100" b="1" kern="1200" dirty="0"/>
            <a:t>Sliver formation</a:t>
          </a:r>
        </a:p>
      </dsp:txBody>
      <dsp:txXfrm>
        <a:off x="2758823" y="96479"/>
        <a:ext cx="1119007" cy="671404"/>
      </dsp:txXfrm>
    </dsp:sp>
    <dsp:sp modelId="{083DFAA2-D488-4E52-B6EB-2558DEB6B9C7}">
      <dsp:nvSpPr>
        <dsp:cNvPr id="0" name=""/>
        <dsp:cNvSpPr/>
      </dsp:nvSpPr>
      <dsp:spPr>
        <a:xfrm>
          <a:off x="5252409" y="386461"/>
          <a:ext cx="226771" cy="91440"/>
        </a:xfrm>
        <a:custGeom>
          <a:avLst/>
          <a:gdLst/>
          <a:ahLst/>
          <a:cxnLst/>
          <a:rect l="0" t="0" r="0" b="0"/>
          <a:pathLst>
            <a:path>
              <a:moveTo>
                <a:pt x="0" y="45720"/>
              </a:moveTo>
              <a:lnTo>
                <a:pt x="226771" y="45720"/>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5359361" y="430894"/>
        <a:ext cx="12868" cy="2573"/>
      </dsp:txXfrm>
    </dsp:sp>
    <dsp:sp modelId="{70E9B34B-DFE5-4DDE-8D4F-D9F78D924146}">
      <dsp:nvSpPr>
        <dsp:cNvPr id="0" name=""/>
        <dsp:cNvSpPr/>
      </dsp:nvSpPr>
      <dsp:spPr>
        <a:xfrm>
          <a:off x="4135202" y="96479"/>
          <a:ext cx="1119007" cy="671404"/>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en-US" sz="1100" b="1" kern="1200" dirty="0"/>
            <a:t>OE spinning machine</a:t>
          </a:r>
          <a:endParaRPr lang="en-US" sz="1100" kern="1200" dirty="0"/>
        </a:p>
      </dsp:txBody>
      <dsp:txXfrm>
        <a:off x="4135202" y="96479"/>
        <a:ext cx="1119007" cy="671404"/>
      </dsp:txXfrm>
    </dsp:sp>
    <dsp:sp modelId="{9C5CF4D3-8F40-4334-BE73-51E3B01FF2C4}">
      <dsp:nvSpPr>
        <dsp:cNvPr id="0" name=""/>
        <dsp:cNvSpPr/>
      </dsp:nvSpPr>
      <dsp:spPr>
        <a:xfrm>
          <a:off x="6628789" y="386461"/>
          <a:ext cx="226771" cy="91440"/>
        </a:xfrm>
        <a:custGeom>
          <a:avLst/>
          <a:gdLst/>
          <a:ahLst/>
          <a:cxnLst/>
          <a:rect l="0" t="0" r="0" b="0"/>
          <a:pathLst>
            <a:path>
              <a:moveTo>
                <a:pt x="0" y="45720"/>
              </a:moveTo>
              <a:lnTo>
                <a:pt x="226771" y="45720"/>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6735740" y="430894"/>
        <a:ext cx="12868" cy="2573"/>
      </dsp:txXfrm>
    </dsp:sp>
    <dsp:sp modelId="{499D863B-44E0-434F-BAE8-7D15EA6056CE}">
      <dsp:nvSpPr>
        <dsp:cNvPr id="0" name=""/>
        <dsp:cNvSpPr/>
      </dsp:nvSpPr>
      <dsp:spPr>
        <a:xfrm>
          <a:off x="5511581" y="96479"/>
          <a:ext cx="1119007" cy="671404"/>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en-US" sz="1100" kern="1200" dirty="0"/>
            <a:t>Heat setting</a:t>
          </a:r>
        </a:p>
      </dsp:txBody>
      <dsp:txXfrm>
        <a:off x="5511581" y="96479"/>
        <a:ext cx="1119007" cy="671404"/>
      </dsp:txXfrm>
    </dsp:sp>
    <dsp:sp modelId="{1309355A-57EA-45CB-A0DE-8FE91681A4A6}">
      <dsp:nvSpPr>
        <dsp:cNvPr id="0" name=""/>
        <dsp:cNvSpPr/>
      </dsp:nvSpPr>
      <dsp:spPr>
        <a:xfrm>
          <a:off x="6887960" y="96479"/>
          <a:ext cx="1119007" cy="671404"/>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en-US" sz="1100" kern="1200" dirty="0"/>
            <a:t>OE yarn</a:t>
          </a:r>
        </a:p>
      </dsp:txBody>
      <dsp:txXfrm>
        <a:off x="6887960" y="96479"/>
        <a:ext cx="1119007" cy="67140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81C13E-4356-458E-8730-343E10F31ABF}">
      <dsp:nvSpPr>
        <dsp:cNvPr id="0" name=""/>
        <dsp:cNvSpPr/>
      </dsp:nvSpPr>
      <dsp:spPr>
        <a:xfrm>
          <a:off x="2544" y="29115"/>
          <a:ext cx="1112713" cy="667628"/>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t" anchorCtr="0">
          <a:noAutofit/>
        </a:bodyPr>
        <a:lstStyle/>
        <a:p>
          <a:pPr marL="0" lvl="0" indent="0" algn="l" defTabSz="400050">
            <a:lnSpc>
              <a:spcPct val="90000"/>
            </a:lnSpc>
            <a:spcBef>
              <a:spcPct val="0"/>
            </a:spcBef>
            <a:spcAft>
              <a:spcPct val="35000"/>
            </a:spcAft>
            <a:buNone/>
          </a:pPr>
          <a:r>
            <a:rPr lang="en-US" sz="900" kern="1200" dirty="0"/>
            <a:t>Spinning, combing, sliver formation, bobbin winding</a:t>
          </a:r>
        </a:p>
        <a:p>
          <a:pPr marL="57150" lvl="1" indent="-57150" algn="l" defTabSz="311150">
            <a:lnSpc>
              <a:spcPct val="90000"/>
            </a:lnSpc>
            <a:spcBef>
              <a:spcPct val="0"/>
            </a:spcBef>
            <a:spcAft>
              <a:spcPct val="15000"/>
            </a:spcAft>
            <a:buChar char="•"/>
          </a:pPr>
          <a:r>
            <a:rPr lang="en-US" sz="700" kern="1200" dirty="0"/>
            <a:t>Input materials</a:t>
          </a:r>
        </a:p>
      </dsp:txBody>
      <dsp:txXfrm>
        <a:off x="22098" y="48669"/>
        <a:ext cx="1073605" cy="628520"/>
      </dsp:txXfrm>
    </dsp:sp>
    <dsp:sp modelId="{4509276B-EC95-49A7-9832-CC605C042874}">
      <dsp:nvSpPr>
        <dsp:cNvPr id="0" name=""/>
        <dsp:cNvSpPr/>
      </dsp:nvSpPr>
      <dsp:spPr>
        <a:xfrm>
          <a:off x="1213177" y="224953"/>
          <a:ext cx="235895" cy="275952"/>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a:off x="1213177" y="280143"/>
        <a:ext cx="165127" cy="165572"/>
      </dsp:txXfrm>
    </dsp:sp>
    <dsp:sp modelId="{64454CCF-19EA-4E19-8454-A25E5FE85CF8}">
      <dsp:nvSpPr>
        <dsp:cNvPr id="0" name=""/>
        <dsp:cNvSpPr/>
      </dsp:nvSpPr>
      <dsp:spPr>
        <a:xfrm>
          <a:off x="1560344" y="29115"/>
          <a:ext cx="1112713" cy="667628"/>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t" anchorCtr="0">
          <a:noAutofit/>
        </a:bodyPr>
        <a:lstStyle/>
        <a:p>
          <a:pPr marL="0" lvl="0" indent="0" algn="l" defTabSz="400050">
            <a:lnSpc>
              <a:spcPct val="90000"/>
            </a:lnSpc>
            <a:spcBef>
              <a:spcPct val="0"/>
            </a:spcBef>
            <a:spcAft>
              <a:spcPct val="35000"/>
            </a:spcAft>
            <a:buNone/>
          </a:pPr>
          <a:r>
            <a:rPr lang="en-US" sz="900" kern="1200" dirty="0"/>
            <a:t>Sizing</a:t>
          </a:r>
        </a:p>
        <a:p>
          <a:pPr marL="57150" lvl="1" indent="-57150" algn="l" defTabSz="311150">
            <a:lnSpc>
              <a:spcPct val="90000"/>
            </a:lnSpc>
            <a:spcBef>
              <a:spcPct val="0"/>
            </a:spcBef>
            <a:spcAft>
              <a:spcPct val="15000"/>
            </a:spcAft>
            <a:buChar char="•"/>
          </a:pPr>
          <a:r>
            <a:rPr lang="en-US" sz="700" kern="1200" dirty="0"/>
            <a:t>Water, starch, additives, steam</a:t>
          </a:r>
        </a:p>
      </dsp:txBody>
      <dsp:txXfrm>
        <a:off x="1579898" y="48669"/>
        <a:ext cx="1073605" cy="628520"/>
      </dsp:txXfrm>
    </dsp:sp>
    <dsp:sp modelId="{ED06DBD7-AA0C-43BF-9453-7E691EE53EC8}">
      <dsp:nvSpPr>
        <dsp:cNvPr id="0" name=""/>
        <dsp:cNvSpPr/>
      </dsp:nvSpPr>
      <dsp:spPr>
        <a:xfrm>
          <a:off x="2770976" y="224953"/>
          <a:ext cx="235895" cy="275952"/>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a:off x="2770976" y="280143"/>
        <a:ext cx="165127" cy="165572"/>
      </dsp:txXfrm>
    </dsp:sp>
    <dsp:sp modelId="{73AB3485-6515-4C38-BCC1-9907C453B34B}">
      <dsp:nvSpPr>
        <dsp:cNvPr id="0" name=""/>
        <dsp:cNvSpPr/>
      </dsp:nvSpPr>
      <dsp:spPr>
        <a:xfrm>
          <a:off x="3118143" y="29115"/>
          <a:ext cx="1112713" cy="667628"/>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US" sz="900" kern="1200" dirty="0"/>
            <a:t>Weaving</a:t>
          </a:r>
        </a:p>
      </dsp:txBody>
      <dsp:txXfrm>
        <a:off x="3137697" y="48669"/>
        <a:ext cx="1073605" cy="628520"/>
      </dsp:txXfrm>
    </dsp:sp>
    <dsp:sp modelId="{14C5BA93-CEDA-4524-B67B-436C0ECD9E70}">
      <dsp:nvSpPr>
        <dsp:cNvPr id="0" name=""/>
        <dsp:cNvSpPr/>
      </dsp:nvSpPr>
      <dsp:spPr>
        <a:xfrm>
          <a:off x="4328775" y="224953"/>
          <a:ext cx="235895" cy="275952"/>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a:off x="4328775" y="280143"/>
        <a:ext cx="165127" cy="165572"/>
      </dsp:txXfrm>
    </dsp:sp>
    <dsp:sp modelId="{EF541734-0694-41A8-B140-A8B3D4FEF0FB}">
      <dsp:nvSpPr>
        <dsp:cNvPr id="0" name=""/>
        <dsp:cNvSpPr/>
      </dsp:nvSpPr>
      <dsp:spPr>
        <a:xfrm>
          <a:off x="4675942" y="29115"/>
          <a:ext cx="1112713" cy="667628"/>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t" anchorCtr="0">
          <a:noAutofit/>
        </a:bodyPr>
        <a:lstStyle/>
        <a:p>
          <a:pPr marL="0" lvl="0" indent="0" algn="l" defTabSz="400050">
            <a:lnSpc>
              <a:spcPct val="90000"/>
            </a:lnSpc>
            <a:spcBef>
              <a:spcPct val="0"/>
            </a:spcBef>
            <a:spcAft>
              <a:spcPct val="35000"/>
            </a:spcAft>
            <a:buNone/>
          </a:pPr>
          <a:r>
            <a:rPr lang="en-US" sz="900" kern="1200" dirty="0" err="1"/>
            <a:t>Desizing</a:t>
          </a:r>
          <a:endParaRPr lang="en-US" sz="900" kern="1200" dirty="0"/>
        </a:p>
        <a:p>
          <a:pPr marL="57150" lvl="1" indent="-57150" algn="l" defTabSz="311150">
            <a:lnSpc>
              <a:spcPct val="90000"/>
            </a:lnSpc>
            <a:spcBef>
              <a:spcPct val="0"/>
            </a:spcBef>
            <a:spcAft>
              <a:spcPct val="15000"/>
            </a:spcAft>
            <a:buChar char="•"/>
          </a:pPr>
          <a:r>
            <a:rPr lang="en-US" sz="700" kern="1200" dirty="0" err="1"/>
            <a:t>Enzym</a:t>
          </a:r>
          <a:r>
            <a:rPr lang="en-US" sz="700" kern="1200" dirty="0"/>
            <a:t>, NaOH</a:t>
          </a:r>
        </a:p>
      </dsp:txBody>
      <dsp:txXfrm>
        <a:off x="4695496" y="48669"/>
        <a:ext cx="1073605" cy="628520"/>
      </dsp:txXfrm>
    </dsp:sp>
    <dsp:sp modelId="{017CEFFF-2000-47DE-9102-FD8E7493797C}">
      <dsp:nvSpPr>
        <dsp:cNvPr id="0" name=""/>
        <dsp:cNvSpPr/>
      </dsp:nvSpPr>
      <dsp:spPr>
        <a:xfrm rot="5400000">
          <a:off x="5114351" y="774633"/>
          <a:ext cx="235895" cy="275952"/>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rot="-5400000">
        <a:off x="5149513" y="794661"/>
        <a:ext cx="165572" cy="165127"/>
      </dsp:txXfrm>
    </dsp:sp>
    <dsp:sp modelId="{5150AA9C-1D07-468D-8E11-A5C6A9E47B60}">
      <dsp:nvSpPr>
        <dsp:cNvPr id="0" name=""/>
        <dsp:cNvSpPr/>
      </dsp:nvSpPr>
      <dsp:spPr>
        <a:xfrm>
          <a:off x="4675942" y="1141829"/>
          <a:ext cx="1112713" cy="667628"/>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t" anchorCtr="0">
          <a:noAutofit/>
        </a:bodyPr>
        <a:lstStyle/>
        <a:p>
          <a:pPr marL="0" lvl="0" indent="0" algn="l" defTabSz="400050">
            <a:lnSpc>
              <a:spcPct val="90000"/>
            </a:lnSpc>
            <a:spcBef>
              <a:spcPct val="0"/>
            </a:spcBef>
            <a:spcAft>
              <a:spcPct val="35000"/>
            </a:spcAft>
            <a:buNone/>
          </a:pPr>
          <a:r>
            <a:rPr lang="en-US" sz="900" kern="1200" dirty="0"/>
            <a:t>Boiling</a:t>
          </a:r>
        </a:p>
        <a:p>
          <a:pPr marL="57150" lvl="1" indent="-57150" algn="l" defTabSz="311150">
            <a:lnSpc>
              <a:spcPct val="90000"/>
            </a:lnSpc>
            <a:spcBef>
              <a:spcPct val="0"/>
            </a:spcBef>
            <a:spcAft>
              <a:spcPct val="15000"/>
            </a:spcAft>
            <a:buChar char="•"/>
          </a:pPr>
          <a:r>
            <a:rPr lang="en-US" sz="700" kern="1200" dirty="0"/>
            <a:t>NaOH, chemicals, steam</a:t>
          </a:r>
        </a:p>
      </dsp:txBody>
      <dsp:txXfrm>
        <a:off x="4695496" y="1161383"/>
        <a:ext cx="1073605" cy="628520"/>
      </dsp:txXfrm>
    </dsp:sp>
    <dsp:sp modelId="{9846621D-C3A3-459C-B938-3FDD65CABD62}">
      <dsp:nvSpPr>
        <dsp:cNvPr id="0" name=""/>
        <dsp:cNvSpPr/>
      </dsp:nvSpPr>
      <dsp:spPr>
        <a:xfrm rot="10800000">
          <a:off x="4342128" y="1337666"/>
          <a:ext cx="235895" cy="275952"/>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rot="10800000">
        <a:off x="4412896" y="1392856"/>
        <a:ext cx="165127" cy="165572"/>
      </dsp:txXfrm>
    </dsp:sp>
    <dsp:sp modelId="{236C88B9-538C-438E-8248-5B7737224664}">
      <dsp:nvSpPr>
        <dsp:cNvPr id="0" name=""/>
        <dsp:cNvSpPr/>
      </dsp:nvSpPr>
      <dsp:spPr>
        <a:xfrm>
          <a:off x="3118143" y="1141829"/>
          <a:ext cx="1112713" cy="667628"/>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t" anchorCtr="0">
          <a:noAutofit/>
        </a:bodyPr>
        <a:lstStyle/>
        <a:p>
          <a:pPr marL="0" lvl="0" indent="0" algn="l" defTabSz="400050">
            <a:lnSpc>
              <a:spcPct val="90000"/>
            </a:lnSpc>
            <a:spcBef>
              <a:spcPct val="0"/>
            </a:spcBef>
            <a:spcAft>
              <a:spcPct val="35000"/>
            </a:spcAft>
            <a:buNone/>
          </a:pPr>
          <a:r>
            <a:rPr lang="en-US" sz="900" kern="1200" dirty="0"/>
            <a:t>Acid treatment and washing</a:t>
          </a:r>
        </a:p>
        <a:p>
          <a:pPr marL="57150" lvl="1" indent="-57150" algn="l" defTabSz="311150">
            <a:lnSpc>
              <a:spcPct val="90000"/>
            </a:lnSpc>
            <a:spcBef>
              <a:spcPct val="0"/>
            </a:spcBef>
            <a:spcAft>
              <a:spcPct val="15000"/>
            </a:spcAft>
            <a:buChar char="•"/>
          </a:pPr>
          <a:r>
            <a:rPr lang="en-US" sz="700" kern="1200" dirty="0"/>
            <a:t>H2SO4, H2O2, detergents</a:t>
          </a:r>
        </a:p>
      </dsp:txBody>
      <dsp:txXfrm>
        <a:off x="3137697" y="1161383"/>
        <a:ext cx="1073605" cy="628520"/>
      </dsp:txXfrm>
    </dsp:sp>
    <dsp:sp modelId="{D740A96A-D897-44F2-836D-CCCB6C3243FB}">
      <dsp:nvSpPr>
        <dsp:cNvPr id="0" name=""/>
        <dsp:cNvSpPr/>
      </dsp:nvSpPr>
      <dsp:spPr>
        <a:xfrm rot="10800000">
          <a:off x="2784329" y="1337666"/>
          <a:ext cx="235895" cy="275952"/>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rot="10800000">
        <a:off x="2855097" y="1392856"/>
        <a:ext cx="165127" cy="165572"/>
      </dsp:txXfrm>
    </dsp:sp>
    <dsp:sp modelId="{F5A90E86-C667-4BEB-B2CE-C65D95717DAA}">
      <dsp:nvSpPr>
        <dsp:cNvPr id="0" name=""/>
        <dsp:cNvSpPr/>
      </dsp:nvSpPr>
      <dsp:spPr>
        <a:xfrm>
          <a:off x="1560344" y="1141829"/>
          <a:ext cx="1112713" cy="667628"/>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t" anchorCtr="0">
          <a:noAutofit/>
        </a:bodyPr>
        <a:lstStyle/>
        <a:p>
          <a:pPr marL="0" lvl="0" indent="0" algn="l" defTabSz="400050">
            <a:lnSpc>
              <a:spcPct val="90000"/>
            </a:lnSpc>
            <a:spcBef>
              <a:spcPct val="0"/>
            </a:spcBef>
            <a:spcAft>
              <a:spcPct val="35000"/>
            </a:spcAft>
            <a:buNone/>
          </a:pPr>
          <a:r>
            <a:rPr lang="en-US" sz="900" kern="1200" dirty="0"/>
            <a:t>Bleaching</a:t>
          </a:r>
        </a:p>
        <a:p>
          <a:pPr marL="57150" lvl="1" indent="-57150" algn="l" defTabSz="311150">
            <a:lnSpc>
              <a:spcPct val="90000"/>
            </a:lnSpc>
            <a:spcBef>
              <a:spcPct val="0"/>
            </a:spcBef>
            <a:spcAft>
              <a:spcPct val="15000"/>
            </a:spcAft>
            <a:buChar char="•"/>
          </a:pPr>
          <a:r>
            <a:rPr lang="en-US" sz="700" kern="1200" dirty="0"/>
            <a:t>H2SO4, CaOCl2 chemicals</a:t>
          </a:r>
        </a:p>
      </dsp:txBody>
      <dsp:txXfrm>
        <a:off x="1579898" y="1161383"/>
        <a:ext cx="1073605" cy="628520"/>
      </dsp:txXfrm>
    </dsp:sp>
    <dsp:sp modelId="{D2131A91-48F4-45EC-BFDC-BC8BFD85B772}">
      <dsp:nvSpPr>
        <dsp:cNvPr id="0" name=""/>
        <dsp:cNvSpPr/>
      </dsp:nvSpPr>
      <dsp:spPr>
        <a:xfrm rot="10800000">
          <a:off x="1226529" y="1337666"/>
          <a:ext cx="235895" cy="275952"/>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rot="10800000">
        <a:off x="1297297" y="1392856"/>
        <a:ext cx="165127" cy="165572"/>
      </dsp:txXfrm>
    </dsp:sp>
    <dsp:sp modelId="{B493E074-83A6-4B63-8B0D-CCC9CB0A430D}">
      <dsp:nvSpPr>
        <dsp:cNvPr id="0" name=""/>
        <dsp:cNvSpPr/>
      </dsp:nvSpPr>
      <dsp:spPr>
        <a:xfrm>
          <a:off x="2544" y="1141829"/>
          <a:ext cx="1112713" cy="667628"/>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t" anchorCtr="0">
          <a:noAutofit/>
        </a:bodyPr>
        <a:lstStyle/>
        <a:p>
          <a:pPr marL="0" lvl="0" indent="0" algn="l" defTabSz="400050">
            <a:lnSpc>
              <a:spcPct val="90000"/>
            </a:lnSpc>
            <a:spcBef>
              <a:spcPct val="0"/>
            </a:spcBef>
            <a:spcAft>
              <a:spcPct val="35000"/>
            </a:spcAft>
            <a:buNone/>
          </a:pPr>
          <a:r>
            <a:rPr lang="en-US" sz="900" kern="1200" dirty="0"/>
            <a:t>Washing</a:t>
          </a:r>
        </a:p>
        <a:p>
          <a:pPr marL="57150" lvl="1" indent="-57150" algn="l" defTabSz="311150">
            <a:lnSpc>
              <a:spcPct val="90000"/>
            </a:lnSpc>
            <a:spcBef>
              <a:spcPct val="0"/>
            </a:spcBef>
            <a:spcAft>
              <a:spcPct val="15000"/>
            </a:spcAft>
            <a:buChar char="•"/>
          </a:pPr>
          <a:r>
            <a:rPr lang="en-US" sz="700" kern="1200" dirty="0"/>
            <a:t>H2SO4, H2O2, detergents</a:t>
          </a:r>
        </a:p>
      </dsp:txBody>
      <dsp:txXfrm>
        <a:off x="22098" y="1161383"/>
        <a:ext cx="1073605" cy="628520"/>
      </dsp:txXfrm>
    </dsp:sp>
    <dsp:sp modelId="{BAB416A4-4BE4-4DD2-AA26-76C95A810811}">
      <dsp:nvSpPr>
        <dsp:cNvPr id="0" name=""/>
        <dsp:cNvSpPr/>
      </dsp:nvSpPr>
      <dsp:spPr>
        <a:xfrm rot="5400000">
          <a:off x="440954" y="1887347"/>
          <a:ext cx="235895" cy="275952"/>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rot="-5400000">
        <a:off x="476116" y="1907375"/>
        <a:ext cx="165572" cy="165127"/>
      </dsp:txXfrm>
    </dsp:sp>
    <dsp:sp modelId="{32988DF2-7062-4D08-BBDB-C6F11C9B1397}">
      <dsp:nvSpPr>
        <dsp:cNvPr id="0" name=""/>
        <dsp:cNvSpPr/>
      </dsp:nvSpPr>
      <dsp:spPr>
        <a:xfrm>
          <a:off x="2544" y="2254542"/>
          <a:ext cx="1112713" cy="667628"/>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t" anchorCtr="0">
          <a:noAutofit/>
        </a:bodyPr>
        <a:lstStyle/>
        <a:p>
          <a:pPr marL="0" lvl="0" indent="0" algn="l" defTabSz="400050">
            <a:lnSpc>
              <a:spcPct val="90000"/>
            </a:lnSpc>
            <a:spcBef>
              <a:spcPct val="0"/>
            </a:spcBef>
            <a:spcAft>
              <a:spcPct val="35000"/>
            </a:spcAft>
            <a:buNone/>
          </a:pPr>
          <a:r>
            <a:rPr lang="en-US" sz="900" kern="1200" dirty="0"/>
            <a:t>Mercerizing</a:t>
          </a:r>
        </a:p>
        <a:p>
          <a:pPr marL="57150" lvl="1" indent="-57150" algn="l" defTabSz="311150">
            <a:lnSpc>
              <a:spcPct val="90000"/>
            </a:lnSpc>
            <a:spcBef>
              <a:spcPct val="0"/>
            </a:spcBef>
            <a:spcAft>
              <a:spcPct val="15000"/>
            </a:spcAft>
            <a:buChar char="•"/>
          </a:pPr>
          <a:r>
            <a:rPr lang="en-US" sz="700" kern="1200" dirty="0"/>
            <a:t>NaOH, chemicals</a:t>
          </a:r>
        </a:p>
      </dsp:txBody>
      <dsp:txXfrm>
        <a:off x="22098" y="2274096"/>
        <a:ext cx="1073605" cy="628520"/>
      </dsp:txXfrm>
    </dsp:sp>
    <dsp:sp modelId="{C342CA4F-2C1D-44CB-AABA-204F865673E4}">
      <dsp:nvSpPr>
        <dsp:cNvPr id="0" name=""/>
        <dsp:cNvSpPr/>
      </dsp:nvSpPr>
      <dsp:spPr>
        <a:xfrm>
          <a:off x="1213177" y="2450380"/>
          <a:ext cx="235895" cy="275952"/>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a:off x="1213177" y="2505570"/>
        <a:ext cx="165127" cy="165572"/>
      </dsp:txXfrm>
    </dsp:sp>
    <dsp:sp modelId="{20A322D0-DBEC-443A-9179-FED072D38947}">
      <dsp:nvSpPr>
        <dsp:cNvPr id="0" name=""/>
        <dsp:cNvSpPr/>
      </dsp:nvSpPr>
      <dsp:spPr>
        <a:xfrm>
          <a:off x="1560344" y="2254542"/>
          <a:ext cx="1112713" cy="667628"/>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t" anchorCtr="0">
          <a:noAutofit/>
        </a:bodyPr>
        <a:lstStyle/>
        <a:p>
          <a:pPr marL="0" lvl="0" indent="0" algn="l" defTabSz="400050">
            <a:lnSpc>
              <a:spcPct val="90000"/>
            </a:lnSpc>
            <a:spcBef>
              <a:spcPct val="0"/>
            </a:spcBef>
            <a:spcAft>
              <a:spcPct val="35000"/>
            </a:spcAft>
            <a:buNone/>
          </a:pPr>
          <a:r>
            <a:rPr lang="en-US" sz="900" kern="1200" dirty="0"/>
            <a:t>Dyeing and printing</a:t>
          </a:r>
        </a:p>
        <a:p>
          <a:pPr marL="57150" lvl="1" indent="-57150" algn="l" defTabSz="311150">
            <a:lnSpc>
              <a:spcPct val="90000"/>
            </a:lnSpc>
            <a:spcBef>
              <a:spcPct val="0"/>
            </a:spcBef>
            <a:spcAft>
              <a:spcPct val="15000"/>
            </a:spcAft>
            <a:buChar char="•"/>
          </a:pPr>
          <a:r>
            <a:rPr lang="en-US" sz="700" kern="1200" dirty="0"/>
            <a:t>Dye solutions</a:t>
          </a:r>
        </a:p>
      </dsp:txBody>
      <dsp:txXfrm>
        <a:off x="1579898" y="2274096"/>
        <a:ext cx="1073605" cy="628520"/>
      </dsp:txXfrm>
    </dsp:sp>
    <dsp:sp modelId="{520DA249-D6EC-4FEA-A055-997D557C1E16}">
      <dsp:nvSpPr>
        <dsp:cNvPr id="0" name=""/>
        <dsp:cNvSpPr/>
      </dsp:nvSpPr>
      <dsp:spPr>
        <a:xfrm>
          <a:off x="2770976" y="2450380"/>
          <a:ext cx="235895" cy="275952"/>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a:off x="2770976" y="2505570"/>
        <a:ext cx="165127" cy="165572"/>
      </dsp:txXfrm>
    </dsp:sp>
    <dsp:sp modelId="{9A78EA4A-7E07-4CB4-94D2-E4DDAAB3E18D}">
      <dsp:nvSpPr>
        <dsp:cNvPr id="0" name=""/>
        <dsp:cNvSpPr/>
      </dsp:nvSpPr>
      <dsp:spPr>
        <a:xfrm>
          <a:off x="3118143" y="2254542"/>
          <a:ext cx="1112713" cy="667628"/>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t" anchorCtr="0">
          <a:noAutofit/>
        </a:bodyPr>
        <a:lstStyle/>
        <a:p>
          <a:pPr marL="0" lvl="0" indent="0" algn="l" defTabSz="400050">
            <a:lnSpc>
              <a:spcPct val="90000"/>
            </a:lnSpc>
            <a:spcBef>
              <a:spcPct val="0"/>
            </a:spcBef>
            <a:spcAft>
              <a:spcPct val="35000"/>
            </a:spcAft>
            <a:buNone/>
          </a:pPr>
          <a:r>
            <a:rPr lang="en-US" sz="900" kern="1200" dirty="0"/>
            <a:t>Washing</a:t>
          </a:r>
        </a:p>
        <a:p>
          <a:pPr marL="57150" lvl="1" indent="-57150" algn="l" defTabSz="311150">
            <a:lnSpc>
              <a:spcPct val="90000"/>
            </a:lnSpc>
            <a:spcBef>
              <a:spcPct val="0"/>
            </a:spcBef>
            <a:spcAft>
              <a:spcPct val="15000"/>
            </a:spcAft>
            <a:buChar char="•"/>
          </a:pPr>
          <a:r>
            <a:rPr lang="en-US" sz="700" kern="1200" dirty="0"/>
            <a:t>H2SO4, H2O2, detergents</a:t>
          </a:r>
        </a:p>
      </dsp:txBody>
      <dsp:txXfrm>
        <a:off x="3137697" y="2274096"/>
        <a:ext cx="1073605" cy="628520"/>
      </dsp:txXfrm>
    </dsp:sp>
    <dsp:sp modelId="{C3D0D202-CC26-41DF-AA44-2013FD7B40C9}">
      <dsp:nvSpPr>
        <dsp:cNvPr id="0" name=""/>
        <dsp:cNvSpPr/>
      </dsp:nvSpPr>
      <dsp:spPr>
        <a:xfrm>
          <a:off x="4328775" y="2450380"/>
          <a:ext cx="235895" cy="275952"/>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a:off x="4328775" y="2505570"/>
        <a:ext cx="165127" cy="165572"/>
      </dsp:txXfrm>
    </dsp:sp>
    <dsp:sp modelId="{5E1CDB74-FEF2-4B8D-82E8-4CEE76C517FA}">
      <dsp:nvSpPr>
        <dsp:cNvPr id="0" name=""/>
        <dsp:cNvSpPr/>
      </dsp:nvSpPr>
      <dsp:spPr>
        <a:xfrm>
          <a:off x="4675942" y="2254542"/>
          <a:ext cx="1112713" cy="667628"/>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t" anchorCtr="0">
          <a:noAutofit/>
        </a:bodyPr>
        <a:lstStyle/>
        <a:p>
          <a:pPr marL="0" lvl="0" indent="0" algn="l" defTabSz="400050">
            <a:lnSpc>
              <a:spcPct val="90000"/>
            </a:lnSpc>
            <a:spcBef>
              <a:spcPct val="0"/>
            </a:spcBef>
            <a:spcAft>
              <a:spcPct val="35000"/>
            </a:spcAft>
            <a:buNone/>
          </a:pPr>
          <a:r>
            <a:rPr lang="en-US" sz="900" kern="1200" dirty="0"/>
            <a:t>Finishing and drying</a:t>
          </a:r>
        </a:p>
        <a:p>
          <a:pPr marL="57150" lvl="1" indent="-57150" algn="l" defTabSz="311150">
            <a:lnSpc>
              <a:spcPct val="90000"/>
            </a:lnSpc>
            <a:spcBef>
              <a:spcPct val="0"/>
            </a:spcBef>
            <a:spcAft>
              <a:spcPct val="15000"/>
            </a:spcAft>
            <a:buChar char="•"/>
          </a:pPr>
          <a:r>
            <a:rPr lang="en-US" sz="700" kern="1200" dirty="0"/>
            <a:t>Steam, starch, chemicals</a:t>
          </a:r>
        </a:p>
      </dsp:txBody>
      <dsp:txXfrm>
        <a:off x="4695496" y="2274096"/>
        <a:ext cx="1073605" cy="628520"/>
      </dsp:txXfrm>
    </dsp:sp>
    <dsp:sp modelId="{1C3FC38D-9A19-47F7-9DBF-27294D51FB40}">
      <dsp:nvSpPr>
        <dsp:cNvPr id="0" name=""/>
        <dsp:cNvSpPr/>
      </dsp:nvSpPr>
      <dsp:spPr>
        <a:xfrm rot="5400000">
          <a:off x="5114351" y="3000060"/>
          <a:ext cx="235895" cy="275952"/>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rot="-5400000">
        <a:off x="5149513" y="3020088"/>
        <a:ext cx="165572" cy="165127"/>
      </dsp:txXfrm>
    </dsp:sp>
    <dsp:sp modelId="{2D37BE2D-994F-4E5A-9C03-492937828129}">
      <dsp:nvSpPr>
        <dsp:cNvPr id="0" name=""/>
        <dsp:cNvSpPr/>
      </dsp:nvSpPr>
      <dsp:spPr>
        <a:xfrm>
          <a:off x="4675942" y="3367256"/>
          <a:ext cx="1112713" cy="667628"/>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US" sz="900" kern="1200" dirty="0"/>
            <a:t>Product</a:t>
          </a:r>
        </a:p>
      </dsp:txBody>
      <dsp:txXfrm>
        <a:off x="4695496" y="3386810"/>
        <a:ext cx="1073605" cy="62852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A261DC-E31C-4592-846F-6E9FA7BC67F5}">
      <dsp:nvSpPr>
        <dsp:cNvPr id="0" name=""/>
        <dsp:cNvSpPr/>
      </dsp:nvSpPr>
      <dsp:spPr>
        <a:xfrm>
          <a:off x="713" y="225188"/>
          <a:ext cx="626398" cy="270203"/>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dirty="0"/>
            <a:t>Batches</a:t>
          </a:r>
        </a:p>
      </dsp:txBody>
      <dsp:txXfrm>
        <a:off x="8627" y="233102"/>
        <a:ext cx="610570" cy="254375"/>
      </dsp:txXfrm>
    </dsp:sp>
    <dsp:sp modelId="{6F10A4DB-FD19-4C05-A0F7-B1CC281D4AED}">
      <dsp:nvSpPr>
        <dsp:cNvPr id="0" name=""/>
        <dsp:cNvSpPr/>
      </dsp:nvSpPr>
      <dsp:spPr>
        <a:xfrm>
          <a:off x="648080" y="304448"/>
          <a:ext cx="132796" cy="111684"/>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48080" y="326785"/>
        <a:ext cx="99291" cy="67010"/>
      </dsp:txXfrm>
    </dsp:sp>
    <dsp:sp modelId="{2318811B-1911-4902-92EB-BE124BF728A7}">
      <dsp:nvSpPr>
        <dsp:cNvPr id="0" name=""/>
        <dsp:cNvSpPr/>
      </dsp:nvSpPr>
      <dsp:spPr>
        <a:xfrm>
          <a:off x="807248" y="225188"/>
          <a:ext cx="626398" cy="270203"/>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dirty="0"/>
            <a:t>Label</a:t>
          </a:r>
        </a:p>
      </dsp:txBody>
      <dsp:txXfrm>
        <a:off x="815162" y="233102"/>
        <a:ext cx="610570" cy="25437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58EEAF-BC1F-476C-AB90-5A13DDF3CC8F}">
      <dsp:nvSpPr>
        <dsp:cNvPr id="0" name=""/>
        <dsp:cNvSpPr/>
      </dsp:nvSpPr>
      <dsp:spPr>
        <a:xfrm>
          <a:off x="193371" y="402"/>
          <a:ext cx="426449" cy="255869"/>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355600">
            <a:lnSpc>
              <a:spcPct val="90000"/>
            </a:lnSpc>
            <a:spcBef>
              <a:spcPct val="0"/>
            </a:spcBef>
            <a:spcAft>
              <a:spcPct val="35000"/>
            </a:spcAft>
            <a:buNone/>
          </a:pPr>
          <a:r>
            <a:rPr lang="en-US" sz="800" kern="1200" dirty="0"/>
            <a:t>Fusing</a:t>
          </a:r>
        </a:p>
      </dsp:txBody>
      <dsp:txXfrm>
        <a:off x="193371" y="402"/>
        <a:ext cx="426449" cy="255869"/>
      </dsp:txXfrm>
    </dsp:sp>
    <dsp:sp modelId="{D8A20875-E8F9-4F3B-8A87-3CDC834AA5E2}">
      <dsp:nvSpPr>
        <dsp:cNvPr id="0" name=""/>
        <dsp:cNvSpPr/>
      </dsp:nvSpPr>
      <dsp:spPr>
        <a:xfrm>
          <a:off x="193371" y="298917"/>
          <a:ext cx="426449" cy="255869"/>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355600">
            <a:lnSpc>
              <a:spcPct val="90000"/>
            </a:lnSpc>
            <a:spcBef>
              <a:spcPct val="0"/>
            </a:spcBef>
            <a:spcAft>
              <a:spcPct val="35000"/>
            </a:spcAft>
            <a:buNone/>
          </a:pPr>
          <a:r>
            <a:rPr lang="en-US" sz="800" kern="1200" dirty="0"/>
            <a:t>Printing</a:t>
          </a:r>
        </a:p>
      </dsp:txBody>
      <dsp:txXfrm>
        <a:off x="193371" y="298917"/>
        <a:ext cx="426449" cy="255869"/>
      </dsp:txXfrm>
    </dsp:sp>
    <dsp:sp modelId="{9CCC5F5C-8698-45F4-BB64-2A25955EC439}">
      <dsp:nvSpPr>
        <dsp:cNvPr id="0" name=""/>
        <dsp:cNvSpPr/>
      </dsp:nvSpPr>
      <dsp:spPr>
        <a:xfrm>
          <a:off x="193371" y="597431"/>
          <a:ext cx="426449" cy="255869"/>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355600">
            <a:lnSpc>
              <a:spcPct val="90000"/>
            </a:lnSpc>
            <a:spcBef>
              <a:spcPct val="0"/>
            </a:spcBef>
            <a:spcAft>
              <a:spcPct val="35000"/>
            </a:spcAft>
            <a:buNone/>
          </a:pPr>
          <a:r>
            <a:rPr lang="en-US" sz="800" kern="1200" dirty="0"/>
            <a:t>Thêu</a:t>
          </a:r>
        </a:p>
      </dsp:txBody>
      <dsp:txXfrm>
        <a:off x="193371" y="597431"/>
        <a:ext cx="426449" cy="25586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78FC31-3F5F-47C9-B9A3-1394431667DE}">
      <dsp:nvSpPr>
        <dsp:cNvPr id="0" name=""/>
        <dsp:cNvSpPr/>
      </dsp:nvSpPr>
      <dsp:spPr>
        <a:xfrm>
          <a:off x="26115" y="386"/>
          <a:ext cx="729927" cy="43795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US" sz="900" kern="1200" dirty="0"/>
            <a:t>Intermediate pressing</a:t>
          </a:r>
        </a:p>
      </dsp:txBody>
      <dsp:txXfrm>
        <a:off x="38942" y="13213"/>
        <a:ext cx="704273" cy="412302"/>
      </dsp:txXfrm>
    </dsp:sp>
    <dsp:sp modelId="{B7F17AEC-A56A-4AA7-8091-3D72F7AC5169}">
      <dsp:nvSpPr>
        <dsp:cNvPr id="0" name=""/>
        <dsp:cNvSpPr/>
      </dsp:nvSpPr>
      <dsp:spPr>
        <a:xfrm>
          <a:off x="820276" y="128853"/>
          <a:ext cx="154744" cy="181021"/>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a:off x="820276" y="165057"/>
        <a:ext cx="108321" cy="108613"/>
      </dsp:txXfrm>
    </dsp:sp>
    <dsp:sp modelId="{B7967C8D-ECE7-4975-B554-CD47330230AB}">
      <dsp:nvSpPr>
        <dsp:cNvPr id="0" name=""/>
        <dsp:cNvSpPr/>
      </dsp:nvSpPr>
      <dsp:spPr>
        <a:xfrm>
          <a:off x="1048014" y="386"/>
          <a:ext cx="729927" cy="43795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US" sz="900" kern="1200" dirty="0"/>
            <a:t>Thread cutting</a:t>
          </a:r>
        </a:p>
      </dsp:txBody>
      <dsp:txXfrm>
        <a:off x="1060841" y="13213"/>
        <a:ext cx="704273" cy="412302"/>
      </dsp:txXfrm>
    </dsp:sp>
    <dsp:sp modelId="{FC570BD1-2076-482A-9C86-15BA960D3E8C}">
      <dsp:nvSpPr>
        <dsp:cNvPr id="0" name=""/>
        <dsp:cNvSpPr/>
      </dsp:nvSpPr>
      <dsp:spPr>
        <a:xfrm>
          <a:off x="1842175" y="128853"/>
          <a:ext cx="154744" cy="181021"/>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a:off x="1842175" y="165057"/>
        <a:ext cx="108321" cy="108613"/>
      </dsp:txXfrm>
    </dsp:sp>
    <dsp:sp modelId="{604CC464-6CAF-46AE-B66A-B8A0639733FC}">
      <dsp:nvSpPr>
        <dsp:cNvPr id="0" name=""/>
        <dsp:cNvSpPr/>
      </dsp:nvSpPr>
      <dsp:spPr>
        <a:xfrm>
          <a:off x="2069912" y="386"/>
          <a:ext cx="729927" cy="43795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US" sz="900" kern="1200" dirty="0"/>
            <a:t>Inspection</a:t>
          </a:r>
        </a:p>
      </dsp:txBody>
      <dsp:txXfrm>
        <a:off x="2082739" y="13213"/>
        <a:ext cx="704273" cy="412302"/>
      </dsp:txXfrm>
    </dsp:sp>
    <dsp:sp modelId="{39BB2DA4-D2E7-493F-BD12-4138386F98F1}">
      <dsp:nvSpPr>
        <dsp:cNvPr id="0" name=""/>
        <dsp:cNvSpPr/>
      </dsp:nvSpPr>
      <dsp:spPr>
        <a:xfrm>
          <a:off x="2864073" y="128853"/>
          <a:ext cx="154744" cy="181021"/>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a:off x="2864073" y="165057"/>
        <a:ext cx="108321" cy="108613"/>
      </dsp:txXfrm>
    </dsp:sp>
    <dsp:sp modelId="{38872908-9A79-4058-BB0E-76DCE2FA30D0}">
      <dsp:nvSpPr>
        <dsp:cNvPr id="0" name=""/>
        <dsp:cNvSpPr/>
      </dsp:nvSpPr>
      <dsp:spPr>
        <a:xfrm>
          <a:off x="3091810" y="386"/>
          <a:ext cx="729927" cy="43795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US" sz="900" kern="1200" dirty="0"/>
            <a:t>Stain removal</a:t>
          </a:r>
        </a:p>
      </dsp:txBody>
      <dsp:txXfrm>
        <a:off x="3104637" y="13213"/>
        <a:ext cx="704273" cy="412302"/>
      </dsp:txXfrm>
    </dsp:sp>
    <dsp:sp modelId="{45D106F9-8AFB-4FE1-8300-43FDF8AB5F62}">
      <dsp:nvSpPr>
        <dsp:cNvPr id="0" name=""/>
        <dsp:cNvSpPr/>
      </dsp:nvSpPr>
      <dsp:spPr>
        <a:xfrm rot="5400000">
          <a:off x="3379402" y="489437"/>
          <a:ext cx="154744" cy="181021"/>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rot="-5400000">
        <a:off x="3402468" y="502576"/>
        <a:ext cx="108613" cy="108321"/>
      </dsp:txXfrm>
    </dsp:sp>
    <dsp:sp modelId="{8C0A83CB-CD0D-45EB-B3C9-6FBFDD025CD7}">
      <dsp:nvSpPr>
        <dsp:cNvPr id="0" name=""/>
        <dsp:cNvSpPr/>
      </dsp:nvSpPr>
      <dsp:spPr>
        <a:xfrm>
          <a:off x="3091810" y="730313"/>
          <a:ext cx="729927" cy="43795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US" sz="900" kern="1200" dirty="0"/>
            <a:t>Pressing</a:t>
          </a:r>
        </a:p>
      </dsp:txBody>
      <dsp:txXfrm>
        <a:off x="3104637" y="743140"/>
        <a:ext cx="704273" cy="412302"/>
      </dsp:txXfrm>
    </dsp:sp>
    <dsp:sp modelId="{E4C1BF0D-F056-4900-AD88-94B3547AFC52}">
      <dsp:nvSpPr>
        <dsp:cNvPr id="0" name=""/>
        <dsp:cNvSpPr/>
      </dsp:nvSpPr>
      <dsp:spPr>
        <a:xfrm rot="10800000">
          <a:off x="2872832" y="858781"/>
          <a:ext cx="154744" cy="181021"/>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rot="10800000">
        <a:off x="2919255" y="894985"/>
        <a:ext cx="108321" cy="108613"/>
      </dsp:txXfrm>
    </dsp:sp>
    <dsp:sp modelId="{BA784D8B-36BF-426E-BD31-295863E32631}">
      <dsp:nvSpPr>
        <dsp:cNvPr id="0" name=""/>
        <dsp:cNvSpPr/>
      </dsp:nvSpPr>
      <dsp:spPr>
        <a:xfrm>
          <a:off x="2069912" y="730313"/>
          <a:ext cx="729927" cy="43795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US" sz="900" kern="1200" dirty="0"/>
            <a:t>Folding</a:t>
          </a:r>
        </a:p>
      </dsp:txBody>
      <dsp:txXfrm>
        <a:off x="2082739" y="743140"/>
        <a:ext cx="704273" cy="412302"/>
      </dsp:txXfrm>
    </dsp:sp>
    <dsp:sp modelId="{AC12DB06-54C3-4563-AE1B-BC0069EFD3C2}">
      <dsp:nvSpPr>
        <dsp:cNvPr id="0" name=""/>
        <dsp:cNvSpPr/>
      </dsp:nvSpPr>
      <dsp:spPr>
        <a:xfrm rot="10800000">
          <a:off x="1850934" y="858781"/>
          <a:ext cx="154744" cy="181021"/>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rot="10800000">
        <a:off x="1897357" y="894985"/>
        <a:ext cx="108321" cy="108613"/>
      </dsp:txXfrm>
    </dsp:sp>
    <dsp:sp modelId="{F5CC7CDF-750E-457D-B62E-2776D8F2E19F}">
      <dsp:nvSpPr>
        <dsp:cNvPr id="0" name=""/>
        <dsp:cNvSpPr/>
      </dsp:nvSpPr>
      <dsp:spPr>
        <a:xfrm>
          <a:off x="1048014" y="730313"/>
          <a:ext cx="729927" cy="43795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US" sz="900" kern="1200" dirty="0"/>
            <a:t>Labeling</a:t>
          </a:r>
        </a:p>
      </dsp:txBody>
      <dsp:txXfrm>
        <a:off x="1060841" y="743140"/>
        <a:ext cx="704273" cy="412302"/>
      </dsp:txXfrm>
    </dsp:sp>
    <dsp:sp modelId="{3B352948-F1F3-4D36-B939-D60E0703D6EB}">
      <dsp:nvSpPr>
        <dsp:cNvPr id="0" name=""/>
        <dsp:cNvSpPr/>
      </dsp:nvSpPr>
      <dsp:spPr>
        <a:xfrm rot="10800000">
          <a:off x="829035" y="858781"/>
          <a:ext cx="154744" cy="181021"/>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rot="10800000">
        <a:off x="875458" y="894985"/>
        <a:ext cx="108321" cy="108613"/>
      </dsp:txXfrm>
    </dsp:sp>
    <dsp:sp modelId="{43C44ABE-FB03-455A-871B-E9795AE2D9BD}">
      <dsp:nvSpPr>
        <dsp:cNvPr id="0" name=""/>
        <dsp:cNvSpPr/>
      </dsp:nvSpPr>
      <dsp:spPr>
        <a:xfrm>
          <a:off x="26115" y="730313"/>
          <a:ext cx="729927" cy="43795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US" sz="900" kern="1200" dirty="0"/>
            <a:t>Packing</a:t>
          </a:r>
        </a:p>
      </dsp:txBody>
      <dsp:txXfrm>
        <a:off x="38942" y="743140"/>
        <a:ext cx="704273" cy="41230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A261DC-E31C-4592-846F-6E9FA7BC67F5}">
      <dsp:nvSpPr>
        <dsp:cNvPr id="0" name=""/>
        <dsp:cNvSpPr/>
      </dsp:nvSpPr>
      <dsp:spPr>
        <a:xfrm>
          <a:off x="348958" y="442"/>
          <a:ext cx="625663" cy="26988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US" sz="900" kern="1200" dirty="0"/>
            <a:t>Spreading</a:t>
          </a:r>
        </a:p>
      </dsp:txBody>
      <dsp:txXfrm>
        <a:off x="356863" y="8347"/>
        <a:ext cx="609853" cy="254076"/>
      </dsp:txXfrm>
    </dsp:sp>
    <dsp:sp modelId="{6F10A4DB-FD19-4C05-A0F7-B1CC281D4AED}">
      <dsp:nvSpPr>
        <dsp:cNvPr id="0" name=""/>
        <dsp:cNvSpPr/>
      </dsp:nvSpPr>
      <dsp:spPr>
        <a:xfrm rot="5400000">
          <a:off x="595469" y="301815"/>
          <a:ext cx="132640" cy="111552"/>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rot="-5400000">
        <a:off x="628323" y="291271"/>
        <a:ext cx="66932" cy="99174"/>
      </dsp:txXfrm>
    </dsp:sp>
    <dsp:sp modelId="{2318811B-1911-4902-92EB-BE124BF728A7}">
      <dsp:nvSpPr>
        <dsp:cNvPr id="0" name=""/>
        <dsp:cNvSpPr/>
      </dsp:nvSpPr>
      <dsp:spPr>
        <a:xfrm>
          <a:off x="348958" y="450252"/>
          <a:ext cx="625663" cy="26988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US" sz="900" kern="1200" dirty="0"/>
            <a:t>Cutting</a:t>
          </a:r>
        </a:p>
      </dsp:txBody>
      <dsp:txXfrm>
        <a:off x="356863" y="458157"/>
        <a:ext cx="609853" cy="254076"/>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A261DC-E31C-4592-846F-6E9FA7BC67F5}">
      <dsp:nvSpPr>
        <dsp:cNvPr id="0" name=""/>
        <dsp:cNvSpPr/>
      </dsp:nvSpPr>
      <dsp:spPr>
        <a:xfrm>
          <a:off x="77104" y="545"/>
          <a:ext cx="632697" cy="324697"/>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355600">
            <a:lnSpc>
              <a:spcPct val="90000"/>
            </a:lnSpc>
            <a:spcBef>
              <a:spcPct val="0"/>
            </a:spcBef>
            <a:spcAft>
              <a:spcPct val="35000"/>
            </a:spcAft>
            <a:buNone/>
          </a:pPr>
          <a:r>
            <a:rPr lang="en-US" sz="800" kern="1200" dirty="0"/>
            <a:t>Design</a:t>
          </a:r>
        </a:p>
      </dsp:txBody>
      <dsp:txXfrm>
        <a:off x="86614" y="10055"/>
        <a:ext cx="613677" cy="305677"/>
      </dsp:txXfrm>
    </dsp:sp>
    <dsp:sp modelId="{36901838-67B2-4708-B522-F29BB14C2494}">
      <dsp:nvSpPr>
        <dsp:cNvPr id="0" name=""/>
        <dsp:cNvSpPr/>
      </dsp:nvSpPr>
      <dsp:spPr>
        <a:xfrm rot="5400000">
          <a:off x="326387" y="354667"/>
          <a:ext cx="134131" cy="104246"/>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66700">
            <a:lnSpc>
              <a:spcPct val="90000"/>
            </a:lnSpc>
            <a:spcBef>
              <a:spcPct val="0"/>
            </a:spcBef>
            <a:spcAft>
              <a:spcPct val="35000"/>
            </a:spcAft>
            <a:buNone/>
          </a:pPr>
          <a:endParaRPr lang="en-US" sz="600" kern="1200"/>
        </a:p>
      </dsp:txBody>
      <dsp:txXfrm rot="-5400000">
        <a:off x="362178" y="339725"/>
        <a:ext cx="62548" cy="102857"/>
      </dsp:txXfrm>
    </dsp:sp>
    <dsp:sp modelId="{1732852E-7A13-4E55-8031-A505CD0DAD2F}">
      <dsp:nvSpPr>
        <dsp:cNvPr id="0" name=""/>
        <dsp:cNvSpPr/>
      </dsp:nvSpPr>
      <dsp:spPr>
        <a:xfrm>
          <a:off x="77104" y="493382"/>
          <a:ext cx="632697" cy="324697"/>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355600">
            <a:lnSpc>
              <a:spcPct val="90000"/>
            </a:lnSpc>
            <a:spcBef>
              <a:spcPct val="0"/>
            </a:spcBef>
            <a:spcAft>
              <a:spcPct val="35000"/>
            </a:spcAft>
            <a:buNone/>
          </a:pPr>
          <a:r>
            <a:rPr lang="en-US" sz="800" kern="1200" dirty="0"/>
            <a:t>Pattern construction</a:t>
          </a:r>
        </a:p>
      </dsp:txBody>
      <dsp:txXfrm>
        <a:off x="86614" y="502892"/>
        <a:ext cx="613677" cy="305677"/>
      </dsp:txXfrm>
    </dsp:sp>
    <dsp:sp modelId="{935518C2-97B8-49A5-9290-7BE87785D3EF}">
      <dsp:nvSpPr>
        <dsp:cNvPr id="0" name=""/>
        <dsp:cNvSpPr/>
      </dsp:nvSpPr>
      <dsp:spPr>
        <a:xfrm rot="5400000">
          <a:off x="326387" y="847504"/>
          <a:ext cx="134131" cy="104246"/>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66700">
            <a:lnSpc>
              <a:spcPct val="90000"/>
            </a:lnSpc>
            <a:spcBef>
              <a:spcPct val="0"/>
            </a:spcBef>
            <a:spcAft>
              <a:spcPct val="35000"/>
            </a:spcAft>
            <a:buNone/>
          </a:pPr>
          <a:endParaRPr lang="en-US" sz="600" kern="1200"/>
        </a:p>
      </dsp:txBody>
      <dsp:txXfrm rot="-5400000">
        <a:off x="362178" y="832562"/>
        <a:ext cx="62548" cy="102857"/>
      </dsp:txXfrm>
    </dsp:sp>
    <dsp:sp modelId="{F4293AE6-AF80-4F25-997F-8A85DE815482}">
      <dsp:nvSpPr>
        <dsp:cNvPr id="0" name=""/>
        <dsp:cNvSpPr/>
      </dsp:nvSpPr>
      <dsp:spPr>
        <a:xfrm>
          <a:off x="77104" y="986220"/>
          <a:ext cx="632697" cy="324697"/>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355600">
            <a:lnSpc>
              <a:spcPct val="90000"/>
            </a:lnSpc>
            <a:spcBef>
              <a:spcPct val="0"/>
            </a:spcBef>
            <a:spcAft>
              <a:spcPct val="35000"/>
            </a:spcAft>
            <a:buNone/>
          </a:pPr>
          <a:r>
            <a:rPr lang="en-US" sz="800" kern="1200" dirty="0"/>
            <a:t>Preparation for cutting</a:t>
          </a:r>
        </a:p>
      </dsp:txBody>
      <dsp:txXfrm>
        <a:off x="86614" y="995730"/>
        <a:ext cx="613677" cy="305677"/>
      </dsp:txXfrm>
    </dsp:sp>
  </dsp:spTree>
</dsp:drawing>
</file>

<file path=ppt/diagrams/layout1.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static1.vietstock.vn/edocs/Files/2024/08/19/bao-cao-nganh-det-may-bat-on-the-gioi-can-tro-da-phuc-hoi_20240819110535.pdf" TargetMode="External"/><Relationship Id="rId2" Type="http://schemas.openxmlformats.org/officeDocument/2006/relationships/slide" Target="../slides/slide4.xml"/><Relationship Id="rId1" Type="http://schemas.openxmlformats.org/officeDocument/2006/relationships/notesMaster" Target="../notesMasters/notesMaster1.xml"/><Relationship Id="rId6" Type="http://schemas.openxmlformats.org/officeDocument/2006/relationships/hyperlink" Target="https://thttextile.com.vn/tam-quan-trong-det-may-viet-nam-nen-kinh-te-xanh/" TargetMode="External"/><Relationship Id="rId5" Type="http://schemas.openxmlformats.org/officeDocument/2006/relationships/hyperlink" Target="https://tapchicongthuong.vn/nganh-det-may-nam-2024--xuat-khau-uoc-dat-44-ty-usd--nhieu-thach-thuc-trong-chuyen-doi-xanh-129997.htm" TargetMode="External"/><Relationship Id="rId4" Type="http://schemas.openxmlformats.org/officeDocument/2006/relationships/hyperlink" Target="https://theky.vn/wp-content/uploads/2024/10/STK-Ban-tin-IR-ky-39-Q3-9M2024-vie.pdf"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9000" eaLnBrk="0" hangingPunct="0">
              <a:defRPr kumimoji="1" sz="2400" b="1">
                <a:solidFill>
                  <a:schemeClr val="tx1"/>
                </a:solidFill>
                <a:latin typeface="Arial" charset="0"/>
                <a:cs typeface="Times New Roman" pitchFamily="18" charset="0"/>
              </a:defRPr>
            </a:lvl1pPr>
            <a:lvl2pPr marL="742950" indent="-285750" defTabSz="889000" eaLnBrk="0" hangingPunct="0">
              <a:defRPr kumimoji="1" sz="2400" b="1">
                <a:solidFill>
                  <a:schemeClr val="tx1"/>
                </a:solidFill>
                <a:latin typeface="Arial" charset="0"/>
                <a:cs typeface="Times New Roman" pitchFamily="18" charset="0"/>
              </a:defRPr>
            </a:lvl2pPr>
            <a:lvl3pPr marL="1143000" indent="-228600" defTabSz="889000" eaLnBrk="0" hangingPunct="0">
              <a:defRPr kumimoji="1" sz="2400" b="1">
                <a:solidFill>
                  <a:schemeClr val="tx1"/>
                </a:solidFill>
                <a:latin typeface="Arial" charset="0"/>
                <a:cs typeface="Times New Roman" pitchFamily="18" charset="0"/>
              </a:defRPr>
            </a:lvl3pPr>
            <a:lvl4pPr marL="1600200" indent="-228600" defTabSz="889000" eaLnBrk="0" hangingPunct="0">
              <a:defRPr kumimoji="1" sz="2400" b="1">
                <a:solidFill>
                  <a:schemeClr val="tx1"/>
                </a:solidFill>
                <a:latin typeface="Arial" charset="0"/>
                <a:cs typeface="Times New Roman" pitchFamily="18" charset="0"/>
              </a:defRPr>
            </a:lvl4pPr>
            <a:lvl5pPr marL="2057400" indent="-228600" defTabSz="889000" eaLnBrk="0" hangingPunct="0">
              <a:defRPr kumimoji="1" sz="2400" b="1">
                <a:solidFill>
                  <a:schemeClr val="tx1"/>
                </a:solidFill>
                <a:latin typeface="Arial" charset="0"/>
                <a:cs typeface="Times New Roman" pitchFamily="18" charset="0"/>
              </a:defRPr>
            </a:lvl5pPr>
            <a:lvl6pPr marL="25146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6pPr>
            <a:lvl7pPr marL="29718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7pPr>
            <a:lvl8pPr marL="34290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8pPr>
            <a:lvl9pPr marL="38862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9pPr>
          </a:lstStyle>
          <a:p>
            <a:fld id="{E33F45D1-0806-4735-95C0-FBFE30E20AD4}" type="slidenum">
              <a:rPr kumimoji="0" lang="en-US" sz="1200" b="0" smtClean="0">
                <a:latin typeface="Arial" panose="020B0604020202020204" pitchFamily="34" charset="0"/>
                <a:cs typeface="Arial" panose="020B0604020202020204" pitchFamily="34" charset="0"/>
              </a:rPr>
              <a:pPr/>
              <a:t>4</a:t>
            </a:fld>
            <a:endParaRPr kumimoji="0" lang="en-US" sz="1200" b="0">
              <a:latin typeface="Arial" panose="020B0604020202020204" pitchFamily="34" charset="0"/>
              <a:cs typeface="Arial" panose="020B0604020202020204" pitchFamily="34" charset="0"/>
            </a:endParaRPr>
          </a:p>
        </p:txBody>
      </p:sp>
      <p:sp>
        <p:nvSpPr>
          <p:cNvPr id="26627" name="Rectangle 2"/>
          <p:cNvSpPr>
            <a:spLocks noGrp="1" noRot="1" noChangeAspect="1" noChangeArrowheads="1" noTextEdit="1"/>
          </p:cNvSpPr>
          <p:nvPr>
            <p:ph type="sldImg"/>
          </p:nvPr>
        </p:nvSpPr>
        <p:spPr>
          <a:xfrm>
            <a:off x="404813" y="698500"/>
            <a:ext cx="6197600" cy="3486150"/>
          </a:xfrm>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a:hlinkClick r:id="rId3"/>
              </a:rPr>
              <a:t>PowerPoint Presentation</a:t>
            </a:r>
            <a:br>
              <a:rPr lang="en-US" dirty="0"/>
            </a:br>
            <a:r>
              <a:rPr lang="en-US" dirty="0">
                <a:hlinkClick r:id="rId4"/>
              </a:rPr>
              <a:t>STK-Ban-tin-IR-ky-39-Q3-9M2024-vie.pdf</a:t>
            </a:r>
            <a:br>
              <a:rPr lang="en-US" dirty="0"/>
            </a:br>
            <a:r>
              <a:rPr lang="vi-VN" dirty="0">
                <a:hlinkClick r:id="rId5"/>
              </a:rPr>
              <a:t>Ngành Dệt May năm 2024: Xuất khẩu ước đạt 44 tỷ USD, nhiều thách thức trong chuyển đổi xanh</a:t>
            </a:r>
            <a:br>
              <a:rPr lang="en-US" dirty="0"/>
            </a:br>
            <a:r>
              <a:rPr lang="en-US" dirty="0">
                <a:hlinkClick r:id="rId6"/>
              </a:rPr>
              <a:t>Tầm Quan Trọng Của Ngành Dệt May Việt Nam Trong Nền Kinh Tế Xanh</a:t>
            </a:r>
            <a:endParaRPr lang="en-US" dirty="0">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vi-VN" dirty="0"/>
              <a:t>Về công nghệ sản xuất sợi cotton, các doanh nghiệp sợi tại Việt Nam có thể sản xuất sợi CD và sợi nồi cọc đáp ứng nhu cầu thị trường thế giới. Tuy nhiên, hiện tại máy móc ngành sợi trong nước vẫn chưa được nâng cấp đồng bộ, một số nhà máy vẫn sử dụng máy móc cũ nên chất lượng sợi không đồng đều giữa các nhà máy.  </a:t>
            </a:r>
          </a:p>
          <a:p>
            <a:r>
              <a:rPr lang="vi-VN"/>
              <a:t>Về </a:t>
            </a:r>
            <a:r>
              <a:rPr lang="vi-VN" dirty="0"/>
              <a:t>công nghệ sản xuất sợi tổng hợp, hiện tại chỉ có 4 doanh nghiệp tại Việt Nam sản xuất sản phẩm sợi dài (sợi filament) từ hạt nhựa (công nghệ Chips spinning) là Sợi Thế Kỷ, Đông Thiên Phú, Hualon và Hưng Nghiệp Formosa. Các doanh nghiệp sản xuất sợi tổng hợp khác trong nước sản xuất sợi ngắn (sợi staple) từ xơ ngắn nhập khẩu. </a:t>
            </a:r>
            <a:endParaRPr lang="en-US" dirty="0"/>
          </a:p>
        </p:txBody>
      </p:sp>
      <p:sp>
        <p:nvSpPr>
          <p:cNvPr id="4" name="Slide Number Placeholder 3"/>
          <p:cNvSpPr>
            <a:spLocks noGrp="1"/>
          </p:cNvSpPr>
          <p:nvPr>
            <p:ph type="sldNum" sz="quarter" idx="10"/>
          </p:nvPr>
        </p:nvSpPr>
        <p:spPr/>
        <p:txBody>
          <a:bodyPr/>
          <a:lstStyle/>
          <a:p>
            <a:fld id="{AAAA6752-ACCD-4FA4-9D71-1A891FFA1896}" type="slidenum">
              <a:rPr lang="vi-VN" smtClean="0"/>
              <a:t>16</a:t>
            </a:fld>
            <a:endParaRPr lang="vi-VN"/>
          </a:p>
        </p:txBody>
      </p:sp>
    </p:spTree>
    <p:extLst>
      <p:ext uri="{BB962C8B-B14F-4D97-AF65-F5344CB8AC3E}">
        <p14:creationId xmlns:p14="http://schemas.microsoft.com/office/powerpoint/2010/main" val="20965638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952699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jpg"/><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jpg"/><Relationship Id="rId4" Type="http://schemas.openxmlformats.org/officeDocument/2006/relationships/image" Target="../media/image4.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jpg"/><Relationship Id="rId4" Type="http://schemas.openxmlformats.org/officeDocument/2006/relationships/image" Target="../media/image4.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jpg"/><Relationship Id="rId4" Type="http://schemas.openxmlformats.org/officeDocument/2006/relationships/image" Target="../media/image4.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68666B-80B7-5FA5-FC9F-2F928A26B010}"/>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latin typeface="Arial" panose="020B0604020202020204" pitchFamily="34" charset="0"/>
            </a:endParaRPr>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1803258"/>
            <a:ext cx="3886200" cy="994172"/>
          </a:xfrm>
        </p:spPr>
        <p:txBody>
          <a:bodyPr>
            <a:noAutofit/>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9" name="Picture Placeholder 8">
            <a:extLst>
              <a:ext uri="{FF2B5EF4-FFF2-40B4-BE49-F238E27FC236}">
                <a16:creationId xmlns:a16="http://schemas.microsoft.com/office/drawing/2014/main" id="{BA87BAAC-9384-2363-2089-821720F16DD3}"/>
              </a:ext>
            </a:extLst>
          </p:cNvPr>
          <p:cNvSpPr>
            <a:spLocks noGrp="1"/>
          </p:cNvSpPr>
          <p:nvPr>
            <p:ph type="pic" sz="quarter" idx="13"/>
          </p:nvPr>
        </p:nvSpPr>
        <p:spPr>
          <a:xfrm>
            <a:off x="5429250" y="1114425"/>
            <a:ext cx="2743200" cy="3343275"/>
          </a:xfrm>
        </p:spPr>
        <p:txBody>
          <a:bodyPr/>
          <a:lstStyle/>
          <a:p>
            <a:endParaRPr lang="en-US"/>
          </a:p>
        </p:txBody>
      </p:sp>
      <p:cxnSp>
        <p:nvCxnSpPr>
          <p:cNvPr id="11" name="Straight Connector 10">
            <a:extLst>
              <a:ext uri="{FF2B5EF4-FFF2-40B4-BE49-F238E27FC236}">
                <a16:creationId xmlns:a16="http://schemas.microsoft.com/office/drawing/2014/main" id="{0CA0C2D1-06AD-3620-044D-2EAE71AC87AC}"/>
              </a:ext>
            </a:extLst>
          </p:cNvPr>
          <p:cNvCxnSpPr/>
          <p:nvPr userDrawn="1"/>
        </p:nvCxnSpPr>
        <p:spPr>
          <a:xfrm>
            <a:off x="1228725" y="428625"/>
            <a:ext cx="3200400"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60C99D5D-5452-4897-02A9-A1B32F0BE968}"/>
              </a:ext>
            </a:extLst>
          </p:cNvPr>
          <p:cNvCxnSpPr/>
          <p:nvPr userDrawn="1"/>
        </p:nvCxnSpPr>
        <p:spPr>
          <a:xfrm>
            <a:off x="7572376" y="428625"/>
            <a:ext cx="944519"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685800" y="428625"/>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685800" y="493940"/>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7" name="Text Placeholder 16">
            <a:extLst>
              <a:ext uri="{FF2B5EF4-FFF2-40B4-BE49-F238E27FC236}">
                <a16:creationId xmlns:a16="http://schemas.microsoft.com/office/drawing/2014/main" id="{003331A5-D35A-E699-E3EA-6035EB0DCD16}"/>
              </a:ext>
            </a:extLst>
          </p:cNvPr>
          <p:cNvSpPr>
            <a:spLocks noGrp="1"/>
          </p:cNvSpPr>
          <p:nvPr>
            <p:ph type="body" sz="quarter" idx="14"/>
          </p:nvPr>
        </p:nvSpPr>
        <p:spPr>
          <a:xfrm>
            <a:off x="800100" y="3888924"/>
            <a:ext cx="2228850" cy="273845"/>
          </a:xfrm>
        </p:spPr>
        <p:txBody>
          <a:bodyPr>
            <a:normAutofit/>
          </a:bodyPr>
          <a:lstStyle>
            <a:lvl1pPr marL="0" indent="0">
              <a:buNone/>
              <a:defRPr sz="1350">
                <a:solidFill>
                  <a:schemeClr val="tx1">
                    <a:lumMod val="50000"/>
                    <a:lumOff val="50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
        <p:nvSpPr>
          <p:cNvPr id="18" name="Text Placeholder 16">
            <a:extLst>
              <a:ext uri="{FF2B5EF4-FFF2-40B4-BE49-F238E27FC236}">
                <a16:creationId xmlns:a16="http://schemas.microsoft.com/office/drawing/2014/main" id="{442CA476-8654-0542-5C0B-4F439516AF31}"/>
              </a:ext>
            </a:extLst>
          </p:cNvPr>
          <p:cNvSpPr>
            <a:spLocks noGrp="1"/>
          </p:cNvSpPr>
          <p:nvPr>
            <p:ph type="body" sz="quarter" idx="15"/>
          </p:nvPr>
        </p:nvSpPr>
        <p:spPr>
          <a:xfrm>
            <a:off x="800100" y="4191171"/>
            <a:ext cx="2228850" cy="273845"/>
          </a:xfrm>
        </p:spPr>
        <p:txBody>
          <a:bodyPr>
            <a:noAutofit/>
          </a:bodyPr>
          <a:lstStyle>
            <a:lvl1pPr marL="0" indent="0">
              <a:buNone/>
              <a:defRPr sz="1500">
                <a:solidFill>
                  <a:schemeClr val="tx1">
                    <a:lumMod val="85000"/>
                    <a:lumOff val="1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Tree>
    <p:extLst>
      <p:ext uri="{BB962C8B-B14F-4D97-AF65-F5344CB8AC3E}">
        <p14:creationId xmlns:p14="http://schemas.microsoft.com/office/powerpoint/2010/main" val="4172760368"/>
      </p:ext>
    </p:extLst>
  </p:cSld>
  <p:clrMapOvr>
    <a:masterClrMapping/>
  </p:clrMapOvr>
  <p:extLst>
    <p:ext uri="{DCECCB84-F9BA-43D5-87BE-67443E8EF086}">
      <p15:sldGuideLst xmlns:p15="http://schemas.microsoft.com/office/powerpoint/2012/main">
        <p15:guide id="1" orient="horz" pos="702"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50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FD960C-86A7-6728-9263-973B76A8FDB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126591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20029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68666B-80B7-5FA5-FC9F-2F928A26B010}"/>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latin typeface="Arial" panose="020B0604020202020204" pitchFamily="34" charset="0"/>
            </a:endParaRPr>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1803258"/>
            <a:ext cx="3886200" cy="994172"/>
          </a:xfrm>
        </p:spPr>
        <p:txBody>
          <a:bodyPr>
            <a:noAutofit/>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sp>
        <p:nvSpPr>
          <p:cNvPr id="9" name="Picture Placeholder 8">
            <a:extLst>
              <a:ext uri="{FF2B5EF4-FFF2-40B4-BE49-F238E27FC236}">
                <a16:creationId xmlns:a16="http://schemas.microsoft.com/office/drawing/2014/main" id="{BA87BAAC-9384-2363-2089-821720F16DD3}"/>
              </a:ext>
            </a:extLst>
          </p:cNvPr>
          <p:cNvSpPr>
            <a:spLocks noGrp="1"/>
          </p:cNvSpPr>
          <p:nvPr>
            <p:ph type="pic" sz="quarter" idx="13"/>
          </p:nvPr>
        </p:nvSpPr>
        <p:spPr>
          <a:xfrm>
            <a:off x="5429250" y="1114425"/>
            <a:ext cx="2743200" cy="3343275"/>
          </a:xfrm>
        </p:spPr>
        <p:txBody>
          <a:bodyPr/>
          <a:lstStyle/>
          <a:p>
            <a:endParaRPr lang="en-US"/>
          </a:p>
        </p:txBody>
      </p:sp>
      <p:cxnSp>
        <p:nvCxnSpPr>
          <p:cNvPr id="11" name="Straight Connector 10">
            <a:extLst>
              <a:ext uri="{FF2B5EF4-FFF2-40B4-BE49-F238E27FC236}">
                <a16:creationId xmlns:a16="http://schemas.microsoft.com/office/drawing/2014/main" id="{0CA0C2D1-06AD-3620-044D-2EAE71AC87AC}"/>
              </a:ext>
            </a:extLst>
          </p:cNvPr>
          <p:cNvCxnSpPr/>
          <p:nvPr userDrawn="1"/>
        </p:nvCxnSpPr>
        <p:spPr>
          <a:xfrm>
            <a:off x="1228725" y="428625"/>
            <a:ext cx="3200400"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60C99D5D-5452-4897-02A9-A1B32F0BE968}"/>
              </a:ext>
            </a:extLst>
          </p:cNvPr>
          <p:cNvCxnSpPr/>
          <p:nvPr userDrawn="1"/>
        </p:nvCxnSpPr>
        <p:spPr>
          <a:xfrm>
            <a:off x="7572376" y="428625"/>
            <a:ext cx="944519"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685800" y="428625"/>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685800" y="493940"/>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7" name="Text Placeholder 16">
            <a:extLst>
              <a:ext uri="{FF2B5EF4-FFF2-40B4-BE49-F238E27FC236}">
                <a16:creationId xmlns:a16="http://schemas.microsoft.com/office/drawing/2014/main" id="{003331A5-D35A-E699-E3EA-6035EB0DCD16}"/>
              </a:ext>
            </a:extLst>
          </p:cNvPr>
          <p:cNvSpPr>
            <a:spLocks noGrp="1"/>
          </p:cNvSpPr>
          <p:nvPr>
            <p:ph type="body" sz="quarter" idx="14"/>
          </p:nvPr>
        </p:nvSpPr>
        <p:spPr>
          <a:xfrm>
            <a:off x="800100" y="3888924"/>
            <a:ext cx="2228850" cy="273845"/>
          </a:xfrm>
        </p:spPr>
        <p:txBody>
          <a:bodyPr>
            <a:normAutofit/>
          </a:bodyPr>
          <a:lstStyle>
            <a:lvl1pPr marL="0" indent="0">
              <a:buNone/>
              <a:defRPr sz="1350">
                <a:solidFill>
                  <a:schemeClr val="tx1">
                    <a:lumMod val="50000"/>
                    <a:lumOff val="50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
        <p:nvSpPr>
          <p:cNvPr id="18" name="Text Placeholder 16">
            <a:extLst>
              <a:ext uri="{FF2B5EF4-FFF2-40B4-BE49-F238E27FC236}">
                <a16:creationId xmlns:a16="http://schemas.microsoft.com/office/drawing/2014/main" id="{442CA476-8654-0542-5C0B-4F439516AF31}"/>
              </a:ext>
            </a:extLst>
          </p:cNvPr>
          <p:cNvSpPr>
            <a:spLocks noGrp="1"/>
          </p:cNvSpPr>
          <p:nvPr>
            <p:ph type="body" sz="quarter" idx="15"/>
          </p:nvPr>
        </p:nvSpPr>
        <p:spPr>
          <a:xfrm>
            <a:off x="800100" y="4191171"/>
            <a:ext cx="2228850" cy="273845"/>
          </a:xfrm>
        </p:spPr>
        <p:txBody>
          <a:bodyPr>
            <a:noAutofit/>
          </a:bodyPr>
          <a:lstStyle>
            <a:lvl1pPr marL="0" indent="0">
              <a:buNone/>
              <a:defRPr sz="1500">
                <a:solidFill>
                  <a:schemeClr val="tx1">
                    <a:lumMod val="85000"/>
                    <a:lumOff val="1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Tree>
    <p:extLst>
      <p:ext uri="{BB962C8B-B14F-4D97-AF65-F5344CB8AC3E}">
        <p14:creationId xmlns:p14="http://schemas.microsoft.com/office/powerpoint/2010/main" val="2824232365"/>
      </p:ext>
    </p:extLst>
  </p:cSld>
  <p:clrMapOvr>
    <a:masterClrMapping/>
  </p:clrMapOvr>
  <p:extLst>
    <p:ext uri="{DCECCB84-F9BA-43D5-87BE-67443E8EF086}">
      <p15:sldGuideLst xmlns:p15="http://schemas.microsoft.com/office/powerpoint/2012/main">
        <p15:guide id="1" orient="horz" pos="702"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50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3758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457200" y="1491588"/>
            <a:ext cx="4114800" cy="17427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4800" b="0" i="0">
                <a:latin typeface="+mj-lt"/>
                <a:cs typeface="Arial" panose="020B0604020202020204" pitchFamily="34" charset="0"/>
              </a:defRPr>
            </a:lvl1pPr>
            <a:lvl2pPr lvl="1">
              <a:spcBef>
                <a:spcPts val="0"/>
              </a:spcBef>
              <a:spcAft>
                <a:spcPts val="0"/>
              </a:spcAft>
              <a:buSzPts val="5200"/>
              <a:buNone/>
              <a:defRPr sz="5200"/>
            </a:lvl2pPr>
            <a:lvl3pPr lvl="2">
              <a:spcBef>
                <a:spcPts val="0"/>
              </a:spcBef>
              <a:spcAft>
                <a:spcPts val="0"/>
              </a:spcAft>
              <a:buSzPts val="5200"/>
              <a:buNone/>
              <a:defRPr sz="5200"/>
            </a:lvl3pPr>
            <a:lvl4pPr lvl="3">
              <a:spcBef>
                <a:spcPts val="0"/>
              </a:spcBef>
              <a:spcAft>
                <a:spcPts val="0"/>
              </a:spcAft>
              <a:buSzPts val="5200"/>
              <a:buNone/>
              <a:defRPr sz="5200"/>
            </a:lvl4pPr>
            <a:lvl5pPr lvl="4">
              <a:spcBef>
                <a:spcPts val="0"/>
              </a:spcBef>
              <a:spcAft>
                <a:spcPts val="0"/>
              </a:spcAft>
              <a:buSzPts val="5200"/>
              <a:buNone/>
              <a:defRPr sz="5200"/>
            </a:lvl5pPr>
            <a:lvl6pPr lvl="5">
              <a:spcBef>
                <a:spcPts val="0"/>
              </a:spcBef>
              <a:spcAft>
                <a:spcPts val="0"/>
              </a:spcAft>
              <a:buSzPts val="5200"/>
              <a:buNone/>
              <a:defRPr sz="5200"/>
            </a:lvl6pPr>
            <a:lvl7pPr lvl="6">
              <a:spcBef>
                <a:spcPts val="0"/>
              </a:spcBef>
              <a:spcAft>
                <a:spcPts val="0"/>
              </a:spcAft>
              <a:buSzPts val="5200"/>
              <a:buNone/>
              <a:defRPr sz="5200"/>
            </a:lvl7pPr>
            <a:lvl8pPr lvl="7">
              <a:spcBef>
                <a:spcPts val="0"/>
              </a:spcBef>
              <a:spcAft>
                <a:spcPts val="0"/>
              </a:spcAft>
              <a:buSzPts val="5200"/>
              <a:buNone/>
              <a:defRPr sz="5200"/>
            </a:lvl8pPr>
            <a:lvl9pPr lvl="8">
              <a:spcBef>
                <a:spcPts val="0"/>
              </a:spcBef>
              <a:spcAft>
                <a:spcPts val="0"/>
              </a:spcAft>
              <a:buSzPts val="5200"/>
              <a:buNone/>
              <a:defRPr sz="5200"/>
            </a:lvl9pPr>
          </a:lstStyle>
          <a:p>
            <a:r>
              <a:rPr lang="en-US"/>
              <a:t>Click to edit Master title style</a:t>
            </a:r>
            <a:endParaRPr dirty="0"/>
          </a:p>
        </p:txBody>
      </p:sp>
      <p:sp>
        <p:nvSpPr>
          <p:cNvPr id="10" name="Google Shape;10;p2"/>
          <p:cNvSpPr txBox="1">
            <a:spLocks noGrp="1"/>
          </p:cNvSpPr>
          <p:nvPr>
            <p:ph type="subTitle" idx="1"/>
          </p:nvPr>
        </p:nvSpPr>
        <p:spPr>
          <a:xfrm>
            <a:off x="457200" y="3234313"/>
            <a:ext cx="4114800" cy="4176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1800">
                <a:latin typeface="+mn-lt"/>
              </a:defRPr>
            </a:lvl1pPr>
            <a:lvl2pPr lvl="1">
              <a:lnSpc>
                <a:spcPct val="100000"/>
              </a:lnSpc>
              <a:spcBef>
                <a:spcPts val="0"/>
              </a:spcBef>
              <a:spcAft>
                <a:spcPts val="0"/>
              </a:spcAft>
              <a:buSzPts val="2800"/>
              <a:buNone/>
              <a:defRPr sz="2800"/>
            </a:lvl2pPr>
            <a:lvl3pPr lvl="2">
              <a:lnSpc>
                <a:spcPct val="100000"/>
              </a:lnSpc>
              <a:spcBef>
                <a:spcPts val="0"/>
              </a:spcBef>
              <a:spcAft>
                <a:spcPts val="0"/>
              </a:spcAft>
              <a:buSzPts val="2800"/>
              <a:buNone/>
              <a:defRPr sz="2800"/>
            </a:lvl3pPr>
            <a:lvl4pPr lvl="3">
              <a:lnSpc>
                <a:spcPct val="100000"/>
              </a:lnSpc>
              <a:spcBef>
                <a:spcPts val="0"/>
              </a:spcBef>
              <a:spcAft>
                <a:spcPts val="0"/>
              </a:spcAft>
              <a:buSzPts val="2800"/>
              <a:buNone/>
              <a:defRPr sz="2800"/>
            </a:lvl4pPr>
            <a:lvl5pPr lvl="4">
              <a:lnSpc>
                <a:spcPct val="100000"/>
              </a:lnSpc>
              <a:spcBef>
                <a:spcPts val="0"/>
              </a:spcBef>
              <a:spcAft>
                <a:spcPts val="0"/>
              </a:spcAft>
              <a:buSzPts val="2800"/>
              <a:buNone/>
              <a:defRPr sz="2800"/>
            </a:lvl5pPr>
            <a:lvl6pPr lvl="5">
              <a:lnSpc>
                <a:spcPct val="100000"/>
              </a:lnSpc>
              <a:spcBef>
                <a:spcPts val="0"/>
              </a:spcBef>
              <a:spcAft>
                <a:spcPts val="0"/>
              </a:spcAft>
              <a:buSzPts val="2800"/>
              <a:buNone/>
              <a:defRPr sz="2800"/>
            </a:lvl6pPr>
            <a:lvl7pPr lvl="6">
              <a:lnSpc>
                <a:spcPct val="100000"/>
              </a:lnSpc>
              <a:spcBef>
                <a:spcPts val="0"/>
              </a:spcBef>
              <a:spcAft>
                <a:spcPts val="0"/>
              </a:spcAft>
              <a:buSzPts val="2800"/>
              <a:buNone/>
              <a:defRPr sz="2800"/>
            </a:lvl7pPr>
            <a:lvl8pPr lvl="7">
              <a:lnSpc>
                <a:spcPct val="100000"/>
              </a:lnSpc>
              <a:spcBef>
                <a:spcPts val="0"/>
              </a:spcBef>
              <a:spcAft>
                <a:spcPts val="0"/>
              </a:spcAft>
              <a:buSzPts val="2800"/>
              <a:buNone/>
              <a:defRPr sz="2800"/>
            </a:lvl8pPr>
            <a:lvl9pPr lvl="8">
              <a:lnSpc>
                <a:spcPct val="100000"/>
              </a:lnSpc>
              <a:spcBef>
                <a:spcPts val="0"/>
              </a:spcBef>
              <a:spcAft>
                <a:spcPts val="0"/>
              </a:spcAft>
              <a:buSzPts val="2800"/>
              <a:buNone/>
              <a:defRPr sz="2800"/>
            </a:lvl9pPr>
          </a:lstStyle>
          <a:p>
            <a:r>
              <a:rPr lang="en-US"/>
              <a:t>Click to edit Master subtitle style</a:t>
            </a:r>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p:nvPicPr>
        <p:blipFill>
          <a:blip r:embed="rId2"/>
          <a:stretch>
            <a:fillRect/>
          </a:stretch>
        </p:blipFill>
        <p:spPr>
          <a:xfrm>
            <a:off x="5903441" y="176318"/>
            <a:ext cx="1823234" cy="376103"/>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p:nvPicPr>
        <p:blipFill>
          <a:blip r:embed="rId3"/>
          <a:stretch>
            <a:fillRect/>
          </a:stretch>
        </p:blipFill>
        <p:spPr>
          <a:xfrm>
            <a:off x="7958128" y="-152135"/>
            <a:ext cx="1033010" cy="1033010"/>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p:nvPicPr>
        <p:blipFill>
          <a:blip r:embed="rId4"/>
          <a:stretch>
            <a:fillRect/>
          </a:stretch>
        </p:blipFill>
        <p:spPr>
          <a:xfrm>
            <a:off x="236763" y="4678558"/>
            <a:ext cx="947964" cy="310808"/>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p:nvPicPr>
        <p:blipFill>
          <a:blip r:embed="rId5"/>
          <a:stretch>
            <a:fillRect/>
          </a:stretch>
        </p:blipFill>
        <p:spPr>
          <a:xfrm>
            <a:off x="1401176" y="4632563"/>
            <a:ext cx="402961" cy="356803"/>
          </a:xfrm>
          <a:prstGeom prst="rect">
            <a:avLst/>
          </a:prstGeom>
        </p:spPr>
      </p:pic>
    </p:spTree>
    <p:extLst>
      <p:ext uri="{BB962C8B-B14F-4D97-AF65-F5344CB8AC3E}">
        <p14:creationId xmlns:p14="http://schemas.microsoft.com/office/powerpoint/2010/main" val="6805723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b="0" i="0">
                <a:latin typeface="+mj-lt"/>
                <a:cs typeface="Arial" panose="020B0604020202020204" pitchFamily="34" charset="0"/>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r>
              <a:rPr lang="en-US"/>
              <a:t>Click to edit Master title style</a:t>
            </a:r>
            <a:endParaRPr dirty="0"/>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189" lvl="0" indent="-304793">
              <a:spcBef>
                <a:spcPts val="0"/>
              </a:spcBef>
              <a:spcAft>
                <a:spcPts val="0"/>
              </a:spcAft>
              <a:buSzPts val="1200"/>
              <a:buChar char="●"/>
              <a:defRPr sz="1500">
                <a:latin typeface="+mn-lt"/>
              </a:defRPr>
            </a:lvl1pPr>
            <a:lvl2pPr marL="914378" lvl="1" indent="-304793">
              <a:spcBef>
                <a:spcPts val="0"/>
              </a:spcBef>
              <a:spcAft>
                <a:spcPts val="0"/>
              </a:spcAft>
              <a:buSzPts val="1200"/>
              <a:buChar char="○"/>
              <a:defRPr sz="1200"/>
            </a:lvl2pPr>
            <a:lvl3pPr marL="1371566" lvl="2" indent="-304793">
              <a:spcBef>
                <a:spcPts val="0"/>
              </a:spcBef>
              <a:spcAft>
                <a:spcPts val="0"/>
              </a:spcAft>
              <a:buSzPts val="1200"/>
              <a:buChar char="■"/>
              <a:defRPr sz="1200"/>
            </a:lvl3pPr>
            <a:lvl4pPr marL="1828754" lvl="3" indent="-304793">
              <a:spcBef>
                <a:spcPts val="0"/>
              </a:spcBef>
              <a:spcAft>
                <a:spcPts val="0"/>
              </a:spcAft>
              <a:buSzPts val="1200"/>
              <a:buChar char="●"/>
              <a:defRPr sz="1200"/>
            </a:lvl4pPr>
            <a:lvl5pPr marL="2285943" lvl="4" indent="-304793">
              <a:spcBef>
                <a:spcPts val="0"/>
              </a:spcBef>
              <a:spcAft>
                <a:spcPts val="0"/>
              </a:spcAft>
              <a:buSzPts val="1200"/>
              <a:buChar char="○"/>
              <a:defRPr sz="1200"/>
            </a:lvl5pPr>
            <a:lvl6pPr marL="2743132" lvl="5" indent="-304793">
              <a:spcBef>
                <a:spcPts val="0"/>
              </a:spcBef>
              <a:spcAft>
                <a:spcPts val="0"/>
              </a:spcAft>
              <a:buSzPts val="1200"/>
              <a:buChar char="■"/>
              <a:defRPr sz="1200"/>
            </a:lvl6pPr>
            <a:lvl7pPr marL="3200320" lvl="6" indent="-304793">
              <a:spcBef>
                <a:spcPts val="0"/>
              </a:spcBef>
              <a:spcAft>
                <a:spcPts val="0"/>
              </a:spcAft>
              <a:buSzPts val="1200"/>
              <a:buChar char="●"/>
              <a:defRPr sz="1200"/>
            </a:lvl7pPr>
            <a:lvl8pPr marL="3657509" lvl="7" indent="-304793">
              <a:spcBef>
                <a:spcPts val="0"/>
              </a:spcBef>
              <a:spcAft>
                <a:spcPts val="0"/>
              </a:spcAft>
              <a:buSzPts val="1200"/>
              <a:buChar char="○"/>
              <a:defRPr sz="1200"/>
            </a:lvl8pPr>
            <a:lvl9pPr marL="4114697" lvl="8" indent="-304793">
              <a:spcBef>
                <a:spcPts val="0"/>
              </a:spcBef>
              <a:spcAft>
                <a:spcPts val="0"/>
              </a:spcAft>
              <a:buSzPts val="1200"/>
              <a:buChar char="■"/>
              <a:defRPr sz="1200"/>
            </a:lvl9pPr>
          </a:lstStyle>
          <a:p>
            <a:pPr lvl="0"/>
            <a:r>
              <a:rPr lang="en-US"/>
              <a:t>Edit Master text styles</a:t>
            </a:r>
          </a:p>
        </p:txBody>
      </p:sp>
      <p:pic>
        <p:nvPicPr>
          <p:cNvPr id="2" name="Picture 1">
            <a:extLst>
              <a:ext uri="{FF2B5EF4-FFF2-40B4-BE49-F238E27FC236}">
                <a16:creationId xmlns:a16="http://schemas.microsoft.com/office/drawing/2014/main" id="{A3C7E125-7363-AA5B-4E6A-6FD5FEF4AFAA}"/>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4777876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b="0" i="0">
                <a:latin typeface="+mj-lt"/>
                <a:cs typeface="Arial" panose="020B0604020202020204" pitchFamily="34" charset="0"/>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r>
              <a:rPr lang="en-US"/>
              <a:t>Click to edit Master title style</a:t>
            </a:r>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1697252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67"/>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b="0" i="0">
                <a:latin typeface="+mj-lt"/>
                <a:cs typeface="Arial" panose="020B0604020202020204" pitchFamily="34" charset="0"/>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r>
              <a:rPr lang="en-US"/>
              <a:t>Click to edit Master title style</a:t>
            </a:r>
            <a:endParaRPr dirty="0"/>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atin typeface="+mn-lt"/>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r>
              <a:rPr lang="en-US"/>
              <a:t>Click to edit Master subtitle style</a:t>
            </a:r>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189" lvl="0" indent="-317492">
              <a:spcBef>
                <a:spcPts val="0"/>
              </a:spcBef>
              <a:spcAft>
                <a:spcPts val="0"/>
              </a:spcAft>
              <a:buSzPts val="1400"/>
              <a:buChar char="●"/>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39AD674E-721A-B873-A2B3-8DAA6CA15985}"/>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3115088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189" lvl="0" indent="-228594">
              <a:lnSpc>
                <a:spcPct val="100000"/>
              </a:lnSpc>
              <a:spcBef>
                <a:spcPts val="0"/>
              </a:spcBef>
              <a:spcAft>
                <a:spcPts val="0"/>
              </a:spcAft>
              <a:buSzPts val="1400"/>
              <a:buNone/>
              <a:defRPr sz="1500">
                <a:latin typeface="+mn-lt"/>
              </a:defRPr>
            </a:lvl1pPr>
          </a:lstStyle>
          <a:p>
            <a:pPr lvl="0"/>
            <a:r>
              <a:rPr lang="en-US"/>
              <a:t>Edit Master text styles</a:t>
            </a:r>
          </a:p>
        </p:txBody>
      </p:sp>
      <p:pic>
        <p:nvPicPr>
          <p:cNvPr id="2" name="Picture 1">
            <a:extLst>
              <a:ext uri="{FF2B5EF4-FFF2-40B4-BE49-F238E27FC236}">
                <a16:creationId xmlns:a16="http://schemas.microsoft.com/office/drawing/2014/main" id="{678537F1-39E8-7528-BAE1-1D2DAFFDEEDB}"/>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80072097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252414" y="76200"/>
            <a:ext cx="7893050" cy="490538"/>
          </a:xfrm>
          <a:prstGeom prst="rect">
            <a:avLst/>
          </a:prstGeom>
        </p:spPr>
        <p:txBody>
          <a:bodyPr>
            <a:noAutofit/>
          </a:bodyPr>
          <a:lstStyle>
            <a:lvl1pPr>
              <a:defRPr sz="2100" b="1" i="0">
                <a:latin typeface="+mj-lt"/>
                <a:cs typeface="Arial" panose="020B0604020202020204" pitchFamily="34" charset="0"/>
              </a:defRPr>
            </a:lvl1pPr>
          </a:lstStyle>
          <a:p>
            <a:r>
              <a:rPr lang="en-US"/>
              <a:t>Click to edit Master title style</a:t>
            </a:r>
            <a:endParaRPr lang="fr-FR" dirty="0"/>
          </a:p>
        </p:txBody>
      </p:sp>
      <p:sp>
        <p:nvSpPr>
          <p:cNvPr id="3" name="Espace réservé du contenu 2"/>
          <p:cNvSpPr>
            <a:spLocks noGrp="1"/>
          </p:cNvSpPr>
          <p:nvPr>
            <p:ph idx="1"/>
          </p:nvPr>
        </p:nvSpPr>
        <p:spPr/>
        <p:txBody>
          <a:bodyPr>
            <a:normAutofit/>
          </a:bodyPr>
          <a:lstStyle>
            <a:lvl1pPr>
              <a:defRPr sz="1500">
                <a:latin typeface="+mn-lt"/>
              </a:defRPr>
            </a:lvl1pPr>
            <a:lvl2pPr>
              <a:defRPr sz="1500">
                <a:latin typeface="+mn-lt"/>
              </a:defRPr>
            </a:lvl2pPr>
            <a:lvl3pPr>
              <a:defRPr sz="1500">
                <a:latin typeface="+mn-lt"/>
              </a:defRPr>
            </a:lvl3pPr>
            <a:lvl4pPr>
              <a:defRPr sz="1500">
                <a:latin typeface="+mn-lt"/>
              </a:defRPr>
            </a:lvl4pPr>
            <a:lvl5pPr>
              <a:defRPr sz="15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pic>
        <p:nvPicPr>
          <p:cNvPr id="6" name="Picture 5">
            <a:extLst>
              <a:ext uri="{FF2B5EF4-FFF2-40B4-BE49-F238E27FC236}">
                <a16:creationId xmlns:a16="http://schemas.microsoft.com/office/drawing/2014/main" id="{A331676F-CB79-5168-EFC1-C36D550B4ACA}"/>
              </a:ext>
            </a:extLst>
          </p:cNvPr>
          <p:cNvPicPr>
            <a:picLocks noChangeAspect="1"/>
          </p:cNvPicPr>
          <p:nvPr/>
        </p:nvPicPr>
        <p:blipFill>
          <a:blip r:embed="rId2"/>
          <a:stretch>
            <a:fillRect/>
          </a:stretch>
        </p:blipFill>
        <p:spPr>
          <a:xfrm>
            <a:off x="236763" y="4757738"/>
            <a:ext cx="706462" cy="231627"/>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123384" y="4723462"/>
            <a:ext cx="300303" cy="265904"/>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120194705"/>
      </p:ext>
    </p:extLst>
  </p:cSld>
  <p:clrMapOvr>
    <a:masterClrMapping/>
  </p:clrMapOvr>
  <p:transition advClick="0"/>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olumns">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6B735EAF-8052-DDCD-6CEC-D825479BEFD3}"/>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latin typeface="Arial" panose="020B0604020202020204" pitchFamily="34" charset="0"/>
            </a:endParaRPr>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3374572" y="597524"/>
            <a:ext cx="5140778" cy="994172"/>
          </a:xfrm>
        </p:spPr>
        <p:txBody>
          <a:bodyPr anchor="t">
            <a:noAutofit/>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7" name="Picture Placeholder 6">
            <a:extLst>
              <a:ext uri="{FF2B5EF4-FFF2-40B4-BE49-F238E27FC236}">
                <a16:creationId xmlns:a16="http://schemas.microsoft.com/office/drawing/2014/main" id="{DCB9F921-8097-7740-47FD-1905F9FE448C}"/>
              </a:ext>
            </a:extLst>
          </p:cNvPr>
          <p:cNvSpPr>
            <a:spLocks noGrp="1"/>
          </p:cNvSpPr>
          <p:nvPr>
            <p:ph type="pic" sz="quarter" idx="19"/>
          </p:nvPr>
        </p:nvSpPr>
        <p:spPr>
          <a:xfrm>
            <a:off x="0" y="0"/>
            <a:ext cx="3265885" cy="5143500"/>
          </a:xfrm>
        </p:spPr>
        <p:txBody>
          <a:bodyPr/>
          <a:lstStyle/>
          <a:p>
            <a:endParaRPr lang="en-US"/>
          </a:p>
        </p:txBody>
      </p:sp>
      <p:sp>
        <p:nvSpPr>
          <p:cNvPr id="9" name="Text Placeholder 7">
            <a:extLst>
              <a:ext uri="{FF2B5EF4-FFF2-40B4-BE49-F238E27FC236}">
                <a16:creationId xmlns:a16="http://schemas.microsoft.com/office/drawing/2014/main" id="{DEBCBD63-480F-D96C-B0DF-94EF264BA08C}"/>
              </a:ext>
            </a:extLst>
          </p:cNvPr>
          <p:cNvSpPr>
            <a:spLocks noGrp="1"/>
          </p:cNvSpPr>
          <p:nvPr>
            <p:ph type="body" sz="quarter" idx="21"/>
          </p:nvPr>
        </p:nvSpPr>
        <p:spPr>
          <a:xfrm>
            <a:off x="6210538" y="2007193"/>
            <a:ext cx="2188028" cy="557384"/>
          </a:xfrm>
        </p:spPr>
        <p:txBody>
          <a:bodyPr anchor="b" anchorCtr="0">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23F1D198-945D-C96D-60E9-C0AEC5E296ED}"/>
              </a:ext>
            </a:extLst>
          </p:cNvPr>
          <p:cNvSpPr>
            <a:spLocks noGrp="1"/>
          </p:cNvSpPr>
          <p:nvPr>
            <p:ph type="body" sz="quarter" idx="17"/>
          </p:nvPr>
        </p:nvSpPr>
        <p:spPr>
          <a:xfrm>
            <a:off x="6210538" y="2917845"/>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3" name="Text Placeholder 7">
            <a:extLst>
              <a:ext uri="{FF2B5EF4-FFF2-40B4-BE49-F238E27FC236}">
                <a16:creationId xmlns:a16="http://schemas.microsoft.com/office/drawing/2014/main" id="{BDCD9B2A-F0BB-F9DB-CC75-2EC1683475F8}"/>
              </a:ext>
            </a:extLst>
          </p:cNvPr>
          <p:cNvSpPr>
            <a:spLocks noGrp="1"/>
          </p:cNvSpPr>
          <p:nvPr>
            <p:ph type="body" sz="quarter" idx="18"/>
          </p:nvPr>
        </p:nvSpPr>
        <p:spPr>
          <a:xfrm>
            <a:off x="3371851" y="2917845"/>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7" name="Text Placeholder 12">
            <a:extLst>
              <a:ext uri="{FF2B5EF4-FFF2-40B4-BE49-F238E27FC236}">
                <a16:creationId xmlns:a16="http://schemas.microsoft.com/office/drawing/2014/main" id="{68651C4C-4AD1-19DA-CC78-BEC58707B5AD}"/>
              </a:ext>
            </a:extLst>
          </p:cNvPr>
          <p:cNvSpPr>
            <a:spLocks noGrp="1"/>
          </p:cNvSpPr>
          <p:nvPr>
            <p:ph type="body" sz="quarter" idx="20"/>
          </p:nvPr>
        </p:nvSpPr>
        <p:spPr>
          <a:xfrm>
            <a:off x="3371851" y="4930378"/>
            <a:ext cx="2188028"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
        <p:nvSpPr>
          <p:cNvPr id="3" name="Text Placeholder 7">
            <a:extLst>
              <a:ext uri="{FF2B5EF4-FFF2-40B4-BE49-F238E27FC236}">
                <a16:creationId xmlns:a16="http://schemas.microsoft.com/office/drawing/2014/main" id="{12271BA1-38C2-A7FE-AC76-8EC49BFBBE35}"/>
              </a:ext>
            </a:extLst>
          </p:cNvPr>
          <p:cNvSpPr>
            <a:spLocks noGrp="1"/>
          </p:cNvSpPr>
          <p:nvPr>
            <p:ph type="body" sz="quarter" idx="22"/>
          </p:nvPr>
        </p:nvSpPr>
        <p:spPr>
          <a:xfrm>
            <a:off x="3371851" y="2007193"/>
            <a:ext cx="2188028" cy="557384"/>
          </a:xfrm>
        </p:spPr>
        <p:txBody>
          <a:bodyPr anchor="b" anchorCtr="0">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Tree>
    <p:extLst>
      <p:ext uri="{BB962C8B-B14F-4D97-AF65-F5344CB8AC3E}">
        <p14:creationId xmlns:p14="http://schemas.microsoft.com/office/powerpoint/2010/main" val="630785607"/>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2124"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278" userDrawn="1">
          <p15:clr>
            <a:srgbClr val="FBAE40"/>
          </p15:clr>
        </p15:guide>
        <p15:guide id="7" orient="horz" pos="270"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221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sz="half" idx="1"/>
          </p:nvPr>
        </p:nvSpPr>
        <p:spPr>
          <a:xfrm>
            <a:off x="323850" y="1491854"/>
            <a:ext cx="4135438"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11690" y="1491854"/>
            <a:ext cx="4137025"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1"/>
          </p:nvPr>
        </p:nvSpPr>
        <p:spPr>
          <a:ln/>
        </p:spPr>
        <p:txBody>
          <a:bodyPr/>
          <a:lstStyle>
            <a:lvl1pPr>
              <a:defRPr/>
            </a:lvl1pPr>
          </a:lstStyle>
          <a:p>
            <a:pPr>
              <a:defRPr/>
            </a:pPr>
            <a:endParaRPr lang="en-GB" dirty="0"/>
          </a:p>
        </p:txBody>
      </p:sp>
      <p:pic>
        <p:nvPicPr>
          <p:cNvPr id="7" name="Picture 6">
            <a:extLst>
              <a:ext uri="{FF2B5EF4-FFF2-40B4-BE49-F238E27FC236}">
                <a16:creationId xmlns:a16="http://schemas.microsoft.com/office/drawing/2014/main" id="{1B650755-BA0F-D7E3-5387-474D4BEA4A73}"/>
              </a:ext>
            </a:extLst>
          </p:cNvPr>
          <p:cNvPicPr>
            <a:picLocks noChangeAspect="1"/>
          </p:cNvPicPr>
          <p:nvPr/>
        </p:nvPicPr>
        <p:blipFill>
          <a:blip r:embed="rId2"/>
          <a:stretch>
            <a:fillRect/>
          </a:stretch>
        </p:blipFill>
        <p:spPr>
          <a:xfrm>
            <a:off x="7018649" y="113680"/>
            <a:ext cx="1191961" cy="245882"/>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p:nvPicPr>
        <p:blipFill>
          <a:blip r:embed="rId3"/>
          <a:stretch>
            <a:fillRect/>
          </a:stretch>
        </p:blipFill>
        <p:spPr>
          <a:xfrm>
            <a:off x="8326246" y="-123933"/>
            <a:ext cx="721109" cy="72110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236763" y="4678558"/>
            <a:ext cx="947964" cy="310808"/>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p:nvPicPr>
        <p:blipFill>
          <a:blip r:embed="rId5"/>
          <a:stretch>
            <a:fillRect/>
          </a:stretch>
        </p:blipFill>
        <p:spPr>
          <a:xfrm>
            <a:off x="1401176" y="4632563"/>
            <a:ext cx="402961" cy="356803"/>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p:nvCxnSpPr>
        <p:spPr>
          <a:xfrm>
            <a:off x="457200" y="875472"/>
            <a:ext cx="82296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142342347"/>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r>
              <a:rPr lang="en-US"/>
              <a:t>Click to edit Master title style</a:t>
            </a:r>
            <a:endParaRPr dirty="0"/>
          </a:p>
        </p:txBody>
      </p:sp>
      <p:sp>
        <p:nvSpPr>
          <p:cNvPr id="15" name="Google Shape;15;p4"/>
          <p:cNvSpPr txBox="1">
            <a:spLocks noGrp="1"/>
          </p:cNvSpPr>
          <p:nvPr>
            <p:ph type="body" idx="1"/>
          </p:nvPr>
        </p:nvSpPr>
        <p:spPr>
          <a:xfrm>
            <a:off x="457200" y="1247950"/>
            <a:ext cx="8229600" cy="3029100"/>
          </a:xfrm>
          <a:prstGeom prst="rect">
            <a:avLst/>
          </a:prstGeom>
        </p:spPr>
        <p:txBody>
          <a:bodyPr spcFirstLastPara="1" wrap="square" lIns="91425" tIns="91425" rIns="91425" bIns="91425" anchor="t" anchorCtr="0">
            <a:normAutofit/>
          </a:bodyPr>
          <a:lstStyle>
            <a:lvl1pPr marL="457189" lvl="0" indent="-317492">
              <a:spcBef>
                <a:spcPts val="0"/>
              </a:spcBef>
              <a:spcAft>
                <a:spcPts val="0"/>
              </a:spcAft>
              <a:buSzPts val="1400"/>
              <a:buChar char="●"/>
              <a:defRPr sz="1500">
                <a:latin typeface="+mn-lt"/>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94961712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FD960C-86A7-6728-9263-973B76A8FDB9}"/>
              </a:ext>
            </a:extLst>
          </p:cNvPr>
          <p:cNvSpPr>
            <a:spLocks noGrp="1"/>
          </p:cNvSpPr>
          <p:nvPr>
            <p:ph type="title"/>
          </p:nvPr>
        </p:nvSpPr>
        <p:spPr/>
        <p:txBody>
          <a:bodyPr/>
          <a:lstStyle>
            <a:lvl1pPr>
              <a:defRPr>
                <a:latin typeface="Arial" panose="020B0604020202020204" pitchFamily="34" charset="0"/>
                <a:cs typeface="Arial" panose="020B0604020202020204" pitchFamily="34" charset="0"/>
              </a:defRPr>
            </a:lvl1pPr>
          </a:lstStyle>
          <a:p>
            <a:r>
              <a:rPr lang="en-US" dirty="0"/>
              <a:t>Click to edit Master title style</a:t>
            </a:r>
          </a:p>
        </p:txBody>
      </p:sp>
      <p:pic>
        <p:nvPicPr>
          <p:cNvPr id="3" name="Picture 2">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4" name="Picture 3">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5" name="Straight Connector 4">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6" name="Picture 5">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7" name="Picture 6">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01500839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457200" y="1491588"/>
            <a:ext cx="4114800" cy="17427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4800" b="0" i="0">
                <a:latin typeface="+mj-lt"/>
                <a:cs typeface="Arial" panose="020B0604020202020204" pitchFamily="34" charset="0"/>
              </a:defRPr>
            </a:lvl1pPr>
            <a:lvl2pPr lvl="1">
              <a:spcBef>
                <a:spcPts val="0"/>
              </a:spcBef>
              <a:spcAft>
                <a:spcPts val="0"/>
              </a:spcAft>
              <a:buSzPts val="5200"/>
              <a:buNone/>
              <a:defRPr sz="5200"/>
            </a:lvl2pPr>
            <a:lvl3pPr lvl="2">
              <a:spcBef>
                <a:spcPts val="0"/>
              </a:spcBef>
              <a:spcAft>
                <a:spcPts val="0"/>
              </a:spcAft>
              <a:buSzPts val="5200"/>
              <a:buNone/>
              <a:defRPr sz="5200"/>
            </a:lvl3pPr>
            <a:lvl4pPr lvl="3">
              <a:spcBef>
                <a:spcPts val="0"/>
              </a:spcBef>
              <a:spcAft>
                <a:spcPts val="0"/>
              </a:spcAft>
              <a:buSzPts val="5200"/>
              <a:buNone/>
              <a:defRPr sz="5200"/>
            </a:lvl4pPr>
            <a:lvl5pPr lvl="4">
              <a:spcBef>
                <a:spcPts val="0"/>
              </a:spcBef>
              <a:spcAft>
                <a:spcPts val="0"/>
              </a:spcAft>
              <a:buSzPts val="5200"/>
              <a:buNone/>
              <a:defRPr sz="5200"/>
            </a:lvl5pPr>
            <a:lvl6pPr lvl="5">
              <a:spcBef>
                <a:spcPts val="0"/>
              </a:spcBef>
              <a:spcAft>
                <a:spcPts val="0"/>
              </a:spcAft>
              <a:buSzPts val="5200"/>
              <a:buNone/>
              <a:defRPr sz="5200"/>
            </a:lvl6pPr>
            <a:lvl7pPr lvl="6">
              <a:spcBef>
                <a:spcPts val="0"/>
              </a:spcBef>
              <a:spcAft>
                <a:spcPts val="0"/>
              </a:spcAft>
              <a:buSzPts val="5200"/>
              <a:buNone/>
              <a:defRPr sz="5200"/>
            </a:lvl7pPr>
            <a:lvl8pPr lvl="7">
              <a:spcBef>
                <a:spcPts val="0"/>
              </a:spcBef>
              <a:spcAft>
                <a:spcPts val="0"/>
              </a:spcAft>
              <a:buSzPts val="5200"/>
              <a:buNone/>
              <a:defRPr sz="5200"/>
            </a:lvl8pPr>
            <a:lvl9pPr lvl="8">
              <a:spcBef>
                <a:spcPts val="0"/>
              </a:spcBef>
              <a:spcAft>
                <a:spcPts val="0"/>
              </a:spcAft>
              <a:buSzPts val="5200"/>
              <a:buNone/>
              <a:defRPr sz="5200"/>
            </a:lvl9pPr>
          </a:lstStyle>
          <a:p>
            <a:endParaRPr dirty="0"/>
          </a:p>
        </p:txBody>
      </p:sp>
      <p:sp>
        <p:nvSpPr>
          <p:cNvPr id="10" name="Google Shape;10;p2"/>
          <p:cNvSpPr txBox="1">
            <a:spLocks noGrp="1"/>
          </p:cNvSpPr>
          <p:nvPr>
            <p:ph type="subTitle" idx="1"/>
          </p:nvPr>
        </p:nvSpPr>
        <p:spPr>
          <a:xfrm>
            <a:off x="457200" y="3234313"/>
            <a:ext cx="4114800" cy="4176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1800">
                <a:latin typeface="+mn-lt"/>
              </a:defRPr>
            </a:lvl1pPr>
            <a:lvl2pPr lvl="1">
              <a:lnSpc>
                <a:spcPct val="100000"/>
              </a:lnSpc>
              <a:spcBef>
                <a:spcPts val="0"/>
              </a:spcBef>
              <a:spcAft>
                <a:spcPts val="0"/>
              </a:spcAft>
              <a:buSzPts val="2800"/>
              <a:buNone/>
              <a:defRPr sz="2800"/>
            </a:lvl2pPr>
            <a:lvl3pPr lvl="2">
              <a:lnSpc>
                <a:spcPct val="100000"/>
              </a:lnSpc>
              <a:spcBef>
                <a:spcPts val="0"/>
              </a:spcBef>
              <a:spcAft>
                <a:spcPts val="0"/>
              </a:spcAft>
              <a:buSzPts val="2800"/>
              <a:buNone/>
              <a:defRPr sz="2800"/>
            </a:lvl3pPr>
            <a:lvl4pPr lvl="3">
              <a:lnSpc>
                <a:spcPct val="100000"/>
              </a:lnSpc>
              <a:spcBef>
                <a:spcPts val="0"/>
              </a:spcBef>
              <a:spcAft>
                <a:spcPts val="0"/>
              </a:spcAft>
              <a:buSzPts val="2800"/>
              <a:buNone/>
              <a:defRPr sz="2800"/>
            </a:lvl4pPr>
            <a:lvl5pPr lvl="4">
              <a:lnSpc>
                <a:spcPct val="100000"/>
              </a:lnSpc>
              <a:spcBef>
                <a:spcPts val="0"/>
              </a:spcBef>
              <a:spcAft>
                <a:spcPts val="0"/>
              </a:spcAft>
              <a:buSzPts val="2800"/>
              <a:buNone/>
              <a:defRPr sz="2800"/>
            </a:lvl5pPr>
            <a:lvl6pPr lvl="5">
              <a:lnSpc>
                <a:spcPct val="100000"/>
              </a:lnSpc>
              <a:spcBef>
                <a:spcPts val="0"/>
              </a:spcBef>
              <a:spcAft>
                <a:spcPts val="0"/>
              </a:spcAft>
              <a:buSzPts val="2800"/>
              <a:buNone/>
              <a:defRPr sz="2800"/>
            </a:lvl6pPr>
            <a:lvl7pPr lvl="6">
              <a:lnSpc>
                <a:spcPct val="100000"/>
              </a:lnSpc>
              <a:spcBef>
                <a:spcPts val="0"/>
              </a:spcBef>
              <a:spcAft>
                <a:spcPts val="0"/>
              </a:spcAft>
              <a:buSzPts val="2800"/>
              <a:buNone/>
              <a:defRPr sz="2800"/>
            </a:lvl7pPr>
            <a:lvl8pPr lvl="7">
              <a:lnSpc>
                <a:spcPct val="100000"/>
              </a:lnSpc>
              <a:spcBef>
                <a:spcPts val="0"/>
              </a:spcBef>
              <a:spcAft>
                <a:spcPts val="0"/>
              </a:spcAft>
              <a:buSzPts val="2800"/>
              <a:buNone/>
              <a:defRPr sz="2800"/>
            </a:lvl8pPr>
            <a:lvl9pPr lvl="8">
              <a:lnSpc>
                <a:spcPct val="100000"/>
              </a:lnSpc>
              <a:spcBef>
                <a:spcPts val="0"/>
              </a:spcBef>
              <a:spcAft>
                <a:spcPts val="0"/>
              </a:spcAft>
              <a:buSzPts val="2800"/>
              <a:buNone/>
              <a:defRPr sz="2800"/>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5903441" y="176318"/>
            <a:ext cx="1823234" cy="376103"/>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7958128" y="-152135"/>
            <a:ext cx="1033010" cy="1033010"/>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236763" y="4678558"/>
            <a:ext cx="947964" cy="310808"/>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401176" y="4632563"/>
            <a:ext cx="402961" cy="356803"/>
          </a:xfrm>
          <a:prstGeom prst="rect">
            <a:avLst/>
          </a:prstGeom>
        </p:spPr>
      </p:pic>
    </p:spTree>
    <p:extLst>
      <p:ext uri="{BB962C8B-B14F-4D97-AF65-F5344CB8AC3E}">
        <p14:creationId xmlns:p14="http://schemas.microsoft.com/office/powerpoint/2010/main" val="5804011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b="0" i="0">
                <a:latin typeface="+mj-lt"/>
                <a:cs typeface="Arial" panose="020B0604020202020204" pitchFamily="34" charset="0"/>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dirty="0"/>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189" lvl="0" indent="-304793">
              <a:spcBef>
                <a:spcPts val="0"/>
              </a:spcBef>
              <a:spcAft>
                <a:spcPts val="0"/>
              </a:spcAft>
              <a:buSzPts val="1200"/>
              <a:buChar char="●"/>
              <a:defRPr sz="1500">
                <a:latin typeface="+mn-lt"/>
              </a:defRPr>
            </a:lvl1pPr>
            <a:lvl2pPr marL="914378" lvl="1" indent="-304793">
              <a:spcBef>
                <a:spcPts val="0"/>
              </a:spcBef>
              <a:spcAft>
                <a:spcPts val="0"/>
              </a:spcAft>
              <a:buSzPts val="1200"/>
              <a:buChar char="○"/>
              <a:defRPr sz="1200"/>
            </a:lvl2pPr>
            <a:lvl3pPr marL="1371566" lvl="2" indent="-304793">
              <a:spcBef>
                <a:spcPts val="0"/>
              </a:spcBef>
              <a:spcAft>
                <a:spcPts val="0"/>
              </a:spcAft>
              <a:buSzPts val="1200"/>
              <a:buChar char="■"/>
              <a:defRPr sz="1200"/>
            </a:lvl3pPr>
            <a:lvl4pPr marL="1828754" lvl="3" indent="-304793">
              <a:spcBef>
                <a:spcPts val="0"/>
              </a:spcBef>
              <a:spcAft>
                <a:spcPts val="0"/>
              </a:spcAft>
              <a:buSzPts val="1200"/>
              <a:buChar char="●"/>
              <a:defRPr sz="1200"/>
            </a:lvl4pPr>
            <a:lvl5pPr marL="2285943" lvl="4" indent="-304793">
              <a:spcBef>
                <a:spcPts val="0"/>
              </a:spcBef>
              <a:spcAft>
                <a:spcPts val="0"/>
              </a:spcAft>
              <a:buSzPts val="1200"/>
              <a:buChar char="○"/>
              <a:defRPr sz="1200"/>
            </a:lvl5pPr>
            <a:lvl6pPr marL="2743132" lvl="5" indent="-304793">
              <a:spcBef>
                <a:spcPts val="0"/>
              </a:spcBef>
              <a:spcAft>
                <a:spcPts val="0"/>
              </a:spcAft>
              <a:buSzPts val="1200"/>
              <a:buChar char="■"/>
              <a:defRPr sz="1200"/>
            </a:lvl6pPr>
            <a:lvl7pPr marL="3200320" lvl="6" indent="-304793">
              <a:spcBef>
                <a:spcPts val="0"/>
              </a:spcBef>
              <a:spcAft>
                <a:spcPts val="0"/>
              </a:spcAft>
              <a:buSzPts val="1200"/>
              <a:buChar char="●"/>
              <a:defRPr sz="1200"/>
            </a:lvl7pPr>
            <a:lvl8pPr marL="3657509" lvl="7" indent="-304793">
              <a:spcBef>
                <a:spcPts val="0"/>
              </a:spcBef>
              <a:spcAft>
                <a:spcPts val="0"/>
              </a:spcAft>
              <a:buSzPts val="1200"/>
              <a:buChar char="○"/>
              <a:defRPr sz="1200"/>
            </a:lvl8pPr>
            <a:lvl9pPr marL="4114697" lvl="8" indent="-304793">
              <a:spcBef>
                <a:spcPts val="0"/>
              </a:spcBef>
              <a:spcAft>
                <a:spcPts val="0"/>
              </a:spcAft>
              <a:buSzPts val="1200"/>
              <a:buChar char="■"/>
              <a:defRPr sz="12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66447307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b="0" i="0">
                <a:latin typeface="+mj-lt"/>
                <a:cs typeface="Arial" panose="020B0604020202020204" pitchFamily="34" charset="0"/>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10446628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b="0" i="0">
                <a:latin typeface="+mj-lt"/>
                <a:cs typeface="Arial" panose="020B0604020202020204" pitchFamily="34" charset="0"/>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dirty="0"/>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atin typeface="+mn-lt"/>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189" lvl="0" indent="-317492">
              <a:spcBef>
                <a:spcPts val="0"/>
              </a:spcBef>
              <a:spcAft>
                <a:spcPts val="0"/>
              </a:spcAft>
              <a:buSzPts val="1400"/>
              <a:buChar char="●"/>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00051944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189" lvl="0" indent="-228594">
              <a:lnSpc>
                <a:spcPct val="100000"/>
              </a:lnSpc>
              <a:spcBef>
                <a:spcPts val="0"/>
              </a:spcBef>
              <a:spcAft>
                <a:spcPts val="0"/>
              </a:spcAft>
              <a:buSzPts val="1400"/>
              <a:buNone/>
              <a:defRPr sz="15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12778442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rPr dirty="0"/>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189" lvl="0" indent="-317492" algn="ctr">
              <a:spcBef>
                <a:spcPts val="0"/>
              </a:spcBef>
              <a:spcAft>
                <a:spcPts val="0"/>
              </a:spcAft>
              <a:buSzPts val="1400"/>
              <a:buChar char="●"/>
              <a:defRPr sz="1500">
                <a:latin typeface="+mn-lt"/>
              </a:defRPr>
            </a:lvl1pPr>
            <a:lvl2pPr marL="914378" lvl="1" indent="-317492" algn="ctr">
              <a:spcBef>
                <a:spcPts val="0"/>
              </a:spcBef>
              <a:spcAft>
                <a:spcPts val="0"/>
              </a:spcAft>
              <a:buSzPts val="1400"/>
              <a:buChar char="○"/>
              <a:defRPr/>
            </a:lvl2pPr>
            <a:lvl3pPr marL="1371566" lvl="2" indent="-317492" algn="ctr">
              <a:spcBef>
                <a:spcPts val="0"/>
              </a:spcBef>
              <a:spcAft>
                <a:spcPts val="0"/>
              </a:spcAft>
              <a:buSzPts val="1400"/>
              <a:buChar char="■"/>
              <a:defRPr/>
            </a:lvl3pPr>
            <a:lvl4pPr marL="1828754" lvl="3" indent="-317492" algn="ctr">
              <a:spcBef>
                <a:spcPts val="0"/>
              </a:spcBef>
              <a:spcAft>
                <a:spcPts val="0"/>
              </a:spcAft>
              <a:buSzPts val="1400"/>
              <a:buChar char="●"/>
              <a:defRPr/>
            </a:lvl4pPr>
            <a:lvl5pPr marL="2285943" lvl="4" indent="-317492" algn="ctr">
              <a:spcBef>
                <a:spcPts val="0"/>
              </a:spcBef>
              <a:spcAft>
                <a:spcPts val="0"/>
              </a:spcAft>
              <a:buSzPts val="1400"/>
              <a:buChar char="○"/>
              <a:defRPr/>
            </a:lvl5pPr>
            <a:lvl6pPr marL="2743132" lvl="5" indent="-317492" algn="ctr">
              <a:spcBef>
                <a:spcPts val="0"/>
              </a:spcBef>
              <a:spcAft>
                <a:spcPts val="0"/>
              </a:spcAft>
              <a:buSzPts val="1400"/>
              <a:buChar char="■"/>
              <a:defRPr/>
            </a:lvl6pPr>
            <a:lvl7pPr marL="3200320" lvl="6" indent="-317492" algn="ctr">
              <a:spcBef>
                <a:spcPts val="0"/>
              </a:spcBef>
              <a:spcAft>
                <a:spcPts val="0"/>
              </a:spcAft>
              <a:buSzPts val="1400"/>
              <a:buChar char="●"/>
              <a:defRPr/>
            </a:lvl7pPr>
            <a:lvl8pPr marL="3657509" lvl="7" indent="-317492" algn="ctr">
              <a:spcBef>
                <a:spcPts val="0"/>
              </a:spcBef>
              <a:spcAft>
                <a:spcPts val="0"/>
              </a:spcAft>
              <a:buSzPts val="1400"/>
              <a:buChar char="○"/>
              <a:defRPr/>
            </a:lvl8pPr>
            <a:lvl9pPr marL="4114697" lvl="8" indent="-317492"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93035948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252414" y="76200"/>
            <a:ext cx="7893050" cy="490538"/>
          </a:xfrm>
          <a:prstGeom prst="rect">
            <a:avLst/>
          </a:prstGeom>
        </p:spPr>
        <p:txBody>
          <a:bodyPr>
            <a:noAutofit/>
          </a:bodyPr>
          <a:lstStyle>
            <a:lvl1pPr>
              <a:defRPr sz="21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1500">
                <a:latin typeface="+mn-lt"/>
              </a:defRPr>
            </a:lvl1pPr>
            <a:lvl2pPr>
              <a:defRPr sz="1500">
                <a:latin typeface="+mn-lt"/>
              </a:defRPr>
            </a:lvl2pPr>
            <a:lvl3pPr>
              <a:defRPr sz="1500">
                <a:latin typeface="+mn-lt"/>
              </a:defRPr>
            </a:lvl3pPr>
            <a:lvl4pPr>
              <a:defRPr sz="1500">
                <a:latin typeface="+mn-lt"/>
              </a:defRPr>
            </a:lvl4pPr>
            <a:lvl5pPr>
              <a:defRPr sz="15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236763" y="4757738"/>
            <a:ext cx="706462" cy="231627"/>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123384" y="4723462"/>
            <a:ext cx="300303" cy="265904"/>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515387634"/>
      </p:ext>
    </p:extLst>
  </p:cSld>
  <p:clrMapOvr>
    <a:masterClrMapping/>
  </p:clrMapOvr>
  <p:transition advClick="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Colum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E7C7D43-1CC3-3332-AEFC-59ABB023F7AC}"/>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latin typeface="Arial" panose="020B0604020202020204" pitchFamily="34" charset="0"/>
            </a:endParaRPr>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2661" y="2014366"/>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2014366"/>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Tree>
    <p:extLst>
      <p:ext uri="{BB962C8B-B14F-4D97-AF65-F5344CB8AC3E}">
        <p14:creationId xmlns:p14="http://schemas.microsoft.com/office/powerpoint/2010/main" val="1848048577"/>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77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323850" y="1491854"/>
            <a:ext cx="4135438"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11690" y="1491854"/>
            <a:ext cx="4137025"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defTabSz="685800">
              <a:defRPr/>
            </a:pPr>
            <a:endParaRPr lang="en-US">
              <a:ea typeface="+mn-ea"/>
            </a:endParaRPr>
          </a:p>
        </p:txBody>
      </p:sp>
      <p:sp>
        <p:nvSpPr>
          <p:cNvPr id="6" name="Rectangle 6"/>
          <p:cNvSpPr>
            <a:spLocks noGrp="1" noChangeArrowheads="1"/>
          </p:cNvSpPr>
          <p:nvPr>
            <p:ph type="sldNum" sz="quarter" idx="11"/>
          </p:nvPr>
        </p:nvSpPr>
        <p:spPr>
          <a:ln/>
        </p:spPr>
        <p:txBody>
          <a:bodyPr/>
          <a:lstStyle>
            <a:lvl1pPr>
              <a:defRPr/>
            </a:lvl1pPr>
          </a:lstStyle>
          <a:p>
            <a:pPr defTabSz="685800">
              <a:defRPr/>
            </a:pPr>
            <a:fld id="{BECF2DCF-3FB2-4886-B9A2-C1E0050B20B1}" type="slidenum">
              <a:rPr lang="en-GB" smtClean="0">
                <a:ea typeface="+mn-ea"/>
              </a:rPr>
              <a:pPr defTabSz="685800">
                <a:defRPr/>
              </a:pPr>
              <a:t>‹#›</a:t>
            </a:fld>
            <a:endParaRPr lang="en-GB">
              <a:ea typeface="+mn-ea"/>
            </a:endParaRPr>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7018649" y="113680"/>
            <a:ext cx="1191961" cy="245882"/>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8326246" y="-123933"/>
            <a:ext cx="721109" cy="72110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236763" y="4678558"/>
            <a:ext cx="947964" cy="310808"/>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401176" y="4632563"/>
            <a:ext cx="402961" cy="356803"/>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457200" y="875472"/>
            <a:ext cx="82296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1949812343"/>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457200" y="1247950"/>
            <a:ext cx="8229600" cy="3029100"/>
          </a:xfrm>
          <a:prstGeom prst="rect">
            <a:avLst/>
          </a:prstGeom>
        </p:spPr>
        <p:txBody>
          <a:bodyPr spcFirstLastPara="1" wrap="square" lIns="91425" tIns="91425" rIns="91425" bIns="91425" anchor="t" anchorCtr="0">
            <a:normAutofit/>
          </a:bodyPr>
          <a:lstStyle>
            <a:lvl1pPr marL="457189" lvl="0" indent="-317492">
              <a:spcBef>
                <a:spcPts val="0"/>
              </a:spcBef>
              <a:spcAft>
                <a:spcPts val="0"/>
              </a:spcAft>
              <a:buSzPts val="1400"/>
              <a:buChar char="●"/>
              <a:defRPr sz="1500">
                <a:latin typeface="+mn-lt"/>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7813527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olumns(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5008789" cy="994172"/>
          </a:xfrm>
        </p:spPr>
        <p:txBody>
          <a:bodyPr anchor="t">
            <a:noAutofit/>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457200" y="438498"/>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457200" y="50381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100" y="2006202"/>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2006202"/>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9F175D2-EEFE-E4BF-0E57-03025B8F8D64}"/>
              </a:ext>
            </a:extLst>
          </p:cNvPr>
          <p:cNvSpPr>
            <a:spLocks noGrp="1"/>
          </p:cNvSpPr>
          <p:nvPr>
            <p:ph type="pic" sz="quarter" idx="19"/>
          </p:nvPr>
        </p:nvSpPr>
        <p:spPr>
          <a:xfrm>
            <a:off x="5772150" y="1"/>
            <a:ext cx="3371850" cy="5143500"/>
          </a:xfrm>
        </p:spPr>
        <p:txBody>
          <a:bodyPr/>
          <a:lstStyle/>
          <a:p>
            <a:endParaRPr lang="en-US" dirty="0"/>
          </a:p>
        </p:txBody>
      </p:sp>
      <p:sp>
        <p:nvSpPr>
          <p:cNvPr id="15" name="Text Placeholder 12">
            <a:extLst>
              <a:ext uri="{FF2B5EF4-FFF2-40B4-BE49-F238E27FC236}">
                <a16:creationId xmlns:a16="http://schemas.microsoft.com/office/drawing/2014/main" id="{273C4E42-511B-EB94-CA0A-051B1A4A918D}"/>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245389909"/>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7" orient="horz" pos="270" userDrawn="1">
          <p15:clr>
            <a:srgbClr val="FBAE40"/>
          </p15:clr>
        </p15:guide>
        <p15:guide id="8" pos="774" userDrawn="1">
          <p15:clr>
            <a:srgbClr val="FBAE40"/>
          </p15:clr>
        </p15:guide>
        <p15:guide id="9" pos="3636"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Columns(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E70AFB9-F87E-11AC-2B32-B5178FE34E78}"/>
              </a:ext>
            </a:extLst>
          </p:cNvPr>
          <p:cNvSpPr/>
          <p:nvPr userDrawn="1"/>
        </p:nvSpPr>
        <p:spPr>
          <a:xfrm>
            <a:off x="4572000" y="1"/>
            <a:ext cx="4572000" cy="5143500"/>
          </a:xfrm>
          <a:prstGeom prst="rect">
            <a:avLst/>
          </a:prstGeom>
          <a:solidFill>
            <a:srgbClr val="F1F4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latin typeface="Arial" panose="020B0604020202020204" pitchFamily="34" charset="0"/>
            </a:endParaRPr>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3582" y="2016957"/>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1" y="2014366"/>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Tree>
    <p:extLst>
      <p:ext uri="{BB962C8B-B14F-4D97-AF65-F5344CB8AC3E}">
        <p14:creationId xmlns:p14="http://schemas.microsoft.com/office/powerpoint/2010/main" val="919352225"/>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77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olumns(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414779-4CEE-EEAD-8A66-EE043E90B44F}"/>
              </a:ext>
            </a:extLst>
          </p:cNvPr>
          <p:cNvSpPr/>
          <p:nvPr userDrawn="1"/>
        </p:nvSpPr>
        <p:spPr>
          <a:xfrm>
            <a:off x="1208485" y="2411542"/>
            <a:ext cx="1978799" cy="2731958"/>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latin typeface="Arial" panose="020B0604020202020204" pitchFamily="34" charset="0"/>
            </a:endParaRPr>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3506561" y="2014366"/>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4235A04-C2C9-A7DC-3FE5-1E7D27C0E13D}"/>
              </a:ext>
            </a:extLst>
          </p:cNvPr>
          <p:cNvSpPr>
            <a:spLocks noGrp="1"/>
          </p:cNvSpPr>
          <p:nvPr>
            <p:ph type="pic" sz="quarter" idx="19"/>
          </p:nvPr>
        </p:nvSpPr>
        <p:spPr>
          <a:xfrm>
            <a:off x="685800" y="1970485"/>
            <a:ext cx="1894285" cy="2487215"/>
          </a:xfrm>
        </p:spPr>
        <p:txBody>
          <a:bodyPr/>
          <a:lstStyle/>
          <a:p>
            <a:endParaRPr lang="en-US"/>
          </a:p>
        </p:txBody>
      </p:sp>
      <p:sp>
        <p:nvSpPr>
          <p:cNvPr id="5" name="Text Placeholder 12">
            <a:extLst>
              <a:ext uri="{FF2B5EF4-FFF2-40B4-BE49-F238E27FC236}">
                <a16:creationId xmlns:a16="http://schemas.microsoft.com/office/drawing/2014/main" id="{795E477B-D474-8E0C-1F46-E476EF938DCE}"/>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404326330"/>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241" userDrawn="1">
          <p15:clr>
            <a:srgbClr val="FBAE40"/>
          </p15:clr>
        </p15:guide>
        <p15:guide id="7" orient="horz" pos="270" userDrawn="1">
          <p15:clr>
            <a:srgbClr val="FBAE40"/>
          </p15:clr>
        </p15:guide>
        <p15:guide id="8" pos="761" userDrawn="1">
          <p15:clr>
            <a:srgbClr val="FBAE40"/>
          </p15:clr>
        </p15:guide>
        <p15:guide id="9" pos="1625"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Columns(4)">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FB883CC-094E-7039-9807-58F11002611B}"/>
              </a:ext>
            </a:extLst>
          </p:cNvPr>
          <p:cNvSpPr/>
          <p:nvPr userDrawn="1"/>
        </p:nvSpPr>
        <p:spPr>
          <a:xfrm>
            <a:off x="0" y="0"/>
            <a:ext cx="4019238" cy="51435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latin typeface="Arial" panose="020B0604020202020204" pitchFamily="34" charset="0"/>
            </a:endParaRPr>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800101" y="2006202"/>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8FDDBBAD-B928-4819-64F5-80A5AECD71CB}"/>
              </a:ext>
            </a:extLst>
          </p:cNvPr>
          <p:cNvSpPr>
            <a:spLocks noGrp="1"/>
          </p:cNvSpPr>
          <p:nvPr>
            <p:ph type="pic" sz="quarter" idx="19"/>
          </p:nvPr>
        </p:nvSpPr>
        <p:spPr>
          <a:xfrm>
            <a:off x="3286125" y="1628775"/>
            <a:ext cx="2228850" cy="3412331"/>
          </a:xfrm>
        </p:spPr>
        <p:txBody>
          <a:bodyPr/>
          <a:lstStyle/>
          <a:p>
            <a:endParaRPr lang="en-US"/>
          </a:p>
        </p:txBody>
      </p:sp>
      <p:sp>
        <p:nvSpPr>
          <p:cNvPr id="4" name="Text Placeholder 12">
            <a:extLst>
              <a:ext uri="{FF2B5EF4-FFF2-40B4-BE49-F238E27FC236}">
                <a16:creationId xmlns:a16="http://schemas.microsoft.com/office/drawing/2014/main" id="{396AD519-D3F5-C6DD-1EF9-EC4F614249C1}"/>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464081889"/>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5" pos="3474" userDrawn="1">
          <p15:clr>
            <a:srgbClr val="FBAE40"/>
          </p15:clr>
        </p15:guide>
        <p15:guide id="6" orient="horz" pos="1026" userDrawn="1">
          <p15:clr>
            <a:srgbClr val="FBAE40"/>
          </p15:clr>
        </p15:guide>
        <p15:guide id="7" orient="horz" pos="270" userDrawn="1">
          <p15:clr>
            <a:srgbClr val="FBAE40"/>
          </p15:clr>
        </p15:guide>
        <p15:guide id="9" pos="2070" userDrawn="1">
          <p15:clr>
            <a:srgbClr val="FBAE40"/>
          </p15:clr>
        </p15:guide>
        <p15:guide id="11" pos="5369" userDrawn="1">
          <p15:clr>
            <a:srgbClr val="FBAE40"/>
          </p15:clr>
        </p15:guide>
        <p15:guide id="12" pos="504" userDrawn="1">
          <p15:clr>
            <a:srgbClr val="FBAE40"/>
          </p15:clr>
        </p15:guide>
        <p15:guide id="14" orient="horz" pos="1836" userDrawn="1">
          <p15:clr>
            <a:srgbClr val="FBAE40"/>
          </p15:clr>
        </p15:guide>
        <p15:guide id="15" pos="5292"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Columns(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5949CF9-AE80-D4A2-E0FC-126A4E8ECBCB}"/>
              </a:ext>
            </a:extLst>
          </p:cNvPr>
          <p:cNvSpPr/>
          <p:nvPr userDrawn="1"/>
        </p:nvSpPr>
        <p:spPr>
          <a:xfrm>
            <a:off x="4572000" y="1"/>
            <a:ext cx="4572000" cy="5143500"/>
          </a:xfrm>
          <a:prstGeom prst="rect">
            <a:avLst/>
          </a:prstGeom>
          <a:solidFill>
            <a:srgbClr val="F1F4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latin typeface="Arial" panose="020B0604020202020204" pitchFamily="34" charset="0"/>
            </a:endParaRPr>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99410" y="3463528"/>
            <a:ext cx="6985905" cy="994172"/>
          </a:xfrm>
        </p:spPr>
        <p:txBody>
          <a:bodyPr anchor="b">
            <a:noAutofit/>
          </a:bodyPr>
          <a:lstStyle>
            <a:lvl1pPr algn="r">
              <a:defRPr sz="3600">
                <a:latin typeface="Arial" panose="020B0604020202020204" pitchFamily="34" charset="0"/>
                <a:cs typeface="Arial" panose="020B0604020202020204" pitchFamily="34" charset="0"/>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098" y="685800"/>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685800"/>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685800"/>
            <a:ext cx="2188028"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1573666"/>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1573666"/>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1573666"/>
            <a:ext cx="2188028"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Tree>
    <p:extLst>
      <p:ext uri="{BB962C8B-B14F-4D97-AF65-F5344CB8AC3E}">
        <p14:creationId xmlns:p14="http://schemas.microsoft.com/office/powerpoint/2010/main" val="2461991912"/>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5" pos="3420" userDrawn="1">
          <p15:clr>
            <a:srgbClr val="FBAE40"/>
          </p15:clr>
        </p15:guide>
        <p15:guide id="7" orient="horz" pos="2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5008789" cy="994172"/>
          </a:xfrm>
        </p:spPr>
        <p:txBody>
          <a:bodyPr anchor="t">
            <a:noAutofit/>
          </a:bodyPr>
          <a:lstStyle>
            <a:lvl1pPr>
              <a:defRPr sz="3600">
                <a:latin typeface="Arial" panose="020B0604020202020204" pitchFamily="34" charset="0"/>
                <a:cs typeface="Arial" panose="020B0604020202020204" pitchFamily="34" charset="0"/>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457200" y="438498"/>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457200" y="50381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100" y="2006202"/>
            <a:ext cx="3771901" cy="557384"/>
          </a:xfrm>
        </p:spPr>
        <p:txBody>
          <a:bodyPr anchor="b">
            <a:noAutofit/>
          </a:bodyPr>
          <a:lstStyle>
            <a:lvl1pPr marL="0" indent="0">
              <a:buNone/>
              <a:defRPr sz="1650" b="1">
                <a:solidFill>
                  <a:schemeClr val="tx1">
                    <a:lumMod val="75000"/>
                    <a:lumOff val="2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0" y="2914650"/>
            <a:ext cx="3771900" cy="1543050"/>
          </a:xfrm>
        </p:spPr>
        <p:txBody>
          <a:bodyPr anchor="t">
            <a:noAutofit/>
          </a:bodyPr>
          <a:lstStyle>
            <a:lvl1pPr marL="0" indent="0">
              <a:buNone/>
              <a:defRPr sz="1200" b="0">
                <a:solidFill>
                  <a:schemeClr val="tx1">
                    <a:lumMod val="65000"/>
                    <a:lumOff val="35000"/>
                  </a:schemeClr>
                </a:solidFill>
                <a:latin typeface="Arial" panose="020B0604020202020204" pitchFamily="34" charset="0"/>
                <a:ea typeface="Roboto" panose="02000000000000000000" pitchFamily="2" charset="0"/>
                <a:cs typeface="Arial" panose="020B0604020202020204" pitchFamily="34"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9F175D2-EEFE-E4BF-0E57-03025B8F8D64}"/>
              </a:ext>
            </a:extLst>
          </p:cNvPr>
          <p:cNvSpPr>
            <a:spLocks noGrp="1"/>
          </p:cNvSpPr>
          <p:nvPr>
            <p:ph type="pic" sz="quarter" idx="19"/>
          </p:nvPr>
        </p:nvSpPr>
        <p:spPr>
          <a:xfrm>
            <a:off x="5772150" y="1"/>
            <a:ext cx="3371850" cy="5143500"/>
          </a:xfrm>
        </p:spPr>
        <p:txBody>
          <a:bodyPr/>
          <a:lstStyle/>
          <a:p>
            <a:endParaRPr lang="en-US" dirty="0"/>
          </a:p>
        </p:txBody>
      </p:sp>
      <p:sp>
        <p:nvSpPr>
          <p:cNvPr id="15" name="Text Placeholder 12">
            <a:extLst>
              <a:ext uri="{FF2B5EF4-FFF2-40B4-BE49-F238E27FC236}">
                <a16:creationId xmlns:a16="http://schemas.microsoft.com/office/drawing/2014/main" id="{273C4E42-511B-EB94-CA0A-051B1A4A918D}"/>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911048288"/>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7" orient="horz" pos="270" userDrawn="1">
          <p15:clr>
            <a:srgbClr val="FBAE40"/>
          </p15:clr>
        </p15:guide>
        <p15:guide id="8" pos="774" userDrawn="1">
          <p15:clr>
            <a:srgbClr val="FBAE40"/>
          </p15:clr>
        </p15:guide>
        <p15:guide id="9" pos="3636"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5" Type="http://schemas.openxmlformats.org/officeDocument/2006/relationships/slideLayout" Target="../slideLayouts/slideLayout18.xml"/><Relationship Id="rId10" Type="http://schemas.openxmlformats.org/officeDocument/2006/relationships/theme" Target="../theme/theme2.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5" Type="http://schemas.openxmlformats.org/officeDocument/2006/relationships/slideLayout" Target="../slideLayouts/slideLayout27.xml"/><Relationship Id="rId10" Type="http://schemas.openxmlformats.org/officeDocument/2006/relationships/theme" Target="../theme/theme3.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54C769-5B6E-5C22-9516-5D7BE462E358}"/>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023190F5-D493-CE67-ED1B-D761BFA6998B}"/>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BB730E95-9162-1956-4897-1AA052698F96}"/>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7A9709E4-652E-524A-8D35-CF602AA44AAA}" type="slidenum">
              <a:rPr lang="en-US" smtClean="0"/>
              <a:t>‹#›</a:t>
            </a:fld>
            <a:endParaRPr lang="en-US"/>
          </a:p>
        </p:txBody>
      </p:sp>
      <p:pic>
        <p:nvPicPr>
          <p:cNvPr id="5" name="Picture 4">
            <a:extLst>
              <a:ext uri="{FF2B5EF4-FFF2-40B4-BE49-F238E27FC236}">
                <a16:creationId xmlns:a16="http://schemas.microsoft.com/office/drawing/2014/main" id="{2E9B387C-265C-AC69-F099-BE56A993BEFA}"/>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6704410" y="4813539"/>
            <a:ext cx="1907381" cy="342900"/>
          </a:xfrm>
          <a:prstGeom prst="rect">
            <a:avLst/>
          </a:prstGeom>
        </p:spPr>
      </p:pic>
    </p:spTree>
    <p:extLst>
      <p:ext uri="{BB962C8B-B14F-4D97-AF65-F5344CB8AC3E}">
        <p14:creationId xmlns:p14="http://schemas.microsoft.com/office/powerpoint/2010/main" val="1679508059"/>
      </p:ext>
    </p:extLst>
  </p:cSld>
  <p:clrMap bg1="lt1" tx1="dk1" bg2="lt2" tx2="dk2" accent1="accent1" accent2="accent2" accent3="accent3" accent4="accent4" accent5="accent5" accent6="accent6" hlink="hlink" folHlink="folHlink"/>
  <p:sldLayoutIdLst>
    <p:sldLayoutId id="2147483662" r:id="rId1"/>
    <p:sldLayoutId id="2147483672" r:id="rId2"/>
    <p:sldLayoutId id="2147483664" r:id="rId3"/>
    <p:sldLayoutId id="2147483665" r:id="rId4"/>
    <p:sldLayoutId id="2147483666" r:id="rId5"/>
    <p:sldLayoutId id="2147483667" r:id="rId6"/>
    <p:sldLayoutId id="2147483668" r:id="rId7"/>
    <p:sldLayoutId id="2147483669" r:id="rId8"/>
    <p:sldLayoutId id="2147483673" r:id="rId9"/>
    <p:sldLayoutId id="2147483670" r:id="rId10"/>
    <p:sldLayoutId id="2147483671" r:id="rId11"/>
    <p:sldLayoutId id="2147483660" r:id="rId12"/>
    <p:sldLayoutId id="2147483677" r:id="rId13"/>
  </p:sldLayoutIdLst>
  <p:hf sldNum="0" hdr="0" ftr="0" dt="0"/>
  <p:txStyles>
    <p:titleStyle>
      <a:lvl1pPr algn="l" defTabSz="914400" rtl="0" eaLnBrk="1" latinLnBrk="0" hangingPunct="1">
        <a:lnSpc>
          <a:spcPct val="90000"/>
        </a:lnSpc>
        <a:spcBef>
          <a:spcPct val="0"/>
        </a:spcBef>
        <a:buNone/>
        <a:defRPr sz="4800" kern="1200">
          <a:solidFill>
            <a:schemeClr val="tx1">
              <a:lumMod val="85000"/>
              <a:lumOff val="15000"/>
            </a:schemeClr>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85000"/>
              <a:lumOff val="15000"/>
            </a:schemeClr>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guide id="3" pos="4608" userDrawn="1">
          <p15:clr>
            <a:srgbClr val="F26B43"/>
          </p15:clr>
        </p15:guide>
        <p15:guide id="4" pos="5562" userDrawn="1">
          <p15:clr>
            <a:srgbClr val="F26B43"/>
          </p15:clr>
        </p15:guide>
        <p15:guide id="5" pos="23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883068743"/>
      </p:ext>
    </p:extLst>
  </p:cSld>
  <p:clrMap bg1="lt1" tx1="dk1" bg2="dk2" tx2="lt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7" r:id="rId6"/>
    <p:sldLayoutId id="2147483688" r:id="rId7"/>
    <p:sldLayoutId id="2147483689" r:id="rId8"/>
    <p:sldLayoutId id="2147483690" r:id="rId9"/>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2206000130"/>
      </p:ext>
    </p:extLst>
  </p:cSld>
  <p:clrMap bg1="lt1" tx1="dk1" bg2="dk2" tx2="lt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1.xml"/><Relationship Id="rId5" Type="http://schemas.openxmlformats.org/officeDocument/2006/relationships/image" Target="../media/image25.png"/><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7.png"/><Relationship Id="rId18" Type="http://schemas.openxmlformats.org/officeDocument/2006/relationships/image" Target="../media/image42.png"/><Relationship Id="rId26" Type="http://schemas.openxmlformats.org/officeDocument/2006/relationships/image" Target="../media/image50.png"/><Relationship Id="rId3" Type="http://schemas.openxmlformats.org/officeDocument/2006/relationships/image" Target="../media/image27.png"/><Relationship Id="rId21" Type="http://schemas.openxmlformats.org/officeDocument/2006/relationships/image" Target="../media/image45.png"/><Relationship Id="rId7" Type="http://schemas.openxmlformats.org/officeDocument/2006/relationships/image" Target="../media/image31.png"/><Relationship Id="rId12" Type="http://schemas.openxmlformats.org/officeDocument/2006/relationships/image" Target="../media/image36.png"/><Relationship Id="rId17" Type="http://schemas.openxmlformats.org/officeDocument/2006/relationships/image" Target="../media/image41.png"/><Relationship Id="rId25" Type="http://schemas.openxmlformats.org/officeDocument/2006/relationships/image" Target="../media/image49.png"/><Relationship Id="rId2" Type="http://schemas.openxmlformats.org/officeDocument/2006/relationships/image" Target="../media/image26.png"/><Relationship Id="rId16" Type="http://schemas.openxmlformats.org/officeDocument/2006/relationships/image" Target="../media/image40.png"/><Relationship Id="rId20" Type="http://schemas.openxmlformats.org/officeDocument/2006/relationships/image" Target="../media/image44.png"/><Relationship Id="rId1" Type="http://schemas.openxmlformats.org/officeDocument/2006/relationships/slideLayout" Target="../slideLayouts/slideLayout19.xml"/><Relationship Id="rId6" Type="http://schemas.openxmlformats.org/officeDocument/2006/relationships/image" Target="../media/image30.png"/><Relationship Id="rId11" Type="http://schemas.openxmlformats.org/officeDocument/2006/relationships/image" Target="../media/image35.png"/><Relationship Id="rId24" Type="http://schemas.openxmlformats.org/officeDocument/2006/relationships/image" Target="../media/image48.png"/><Relationship Id="rId5" Type="http://schemas.openxmlformats.org/officeDocument/2006/relationships/image" Target="../media/image29.png"/><Relationship Id="rId15" Type="http://schemas.openxmlformats.org/officeDocument/2006/relationships/image" Target="../media/image39.png"/><Relationship Id="rId23" Type="http://schemas.openxmlformats.org/officeDocument/2006/relationships/image" Target="../media/image47.png"/><Relationship Id="rId28" Type="http://schemas.openxmlformats.org/officeDocument/2006/relationships/image" Target="../media/image52.png"/><Relationship Id="rId10" Type="http://schemas.openxmlformats.org/officeDocument/2006/relationships/image" Target="../media/image34.png"/><Relationship Id="rId19" Type="http://schemas.openxmlformats.org/officeDocument/2006/relationships/image" Target="../media/image43.png"/><Relationship Id="rId4" Type="http://schemas.openxmlformats.org/officeDocument/2006/relationships/image" Target="../media/image28.png"/><Relationship Id="rId9" Type="http://schemas.openxmlformats.org/officeDocument/2006/relationships/image" Target="../media/image33.png"/><Relationship Id="rId14" Type="http://schemas.openxmlformats.org/officeDocument/2006/relationships/image" Target="../media/image38.png"/><Relationship Id="rId22" Type="http://schemas.openxmlformats.org/officeDocument/2006/relationships/image" Target="../media/image46.png"/><Relationship Id="rId27" Type="http://schemas.openxmlformats.org/officeDocument/2006/relationships/image" Target="../media/image51.png"/></Relationships>
</file>

<file path=ppt/slides/_rels/slide14.xml.rels><?xml version="1.0" encoding="UTF-8" standalone="yes"?>
<Relationships xmlns="http://schemas.openxmlformats.org/package/2006/relationships"><Relationship Id="rId13" Type="http://schemas.openxmlformats.org/officeDocument/2006/relationships/image" Target="../media/image62.png"/><Relationship Id="rId18" Type="http://schemas.openxmlformats.org/officeDocument/2006/relationships/image" Target="../media/image66.png"/><Relationship Id="rId26" Type="http://schemas.openxmlformats.org/officeDocument/2006/relationships/image" Target="../media/image74.png"/><Relationship Id="rId3" Type="http://schemas.openxmlformats.org/officeDocument/2006/relationships/image" Target="../media/image54.png"/><Relationship Id="rId21" Type="http://schemas.openxmlformats.org/officeDocument/2006/relationships/image" Target="../media/image69.png"/><Relationship Id="rId34" Type="http://schemas.openxmlformats.org/officeDocument/2006/relationships/image" Target="../media/image82.png"/><Relationship Id="rId7" Type="http://schemas.openxmlformats.org/officeDocument/2006/relationships/image" Target="../media/image57.png"/><Relationship Id="rId12" Type="http://schemas.openxmlformats.org/officeDocument/2006/relationships/image" Target="../media/image33.png"/><Relationship Id="rId17" Type="http://schemas.openxmlformats.org/officeDocument/2006/relationships/image" Target="../media/image65.png"/><Relationship Id="rId25" Type="http://schemas.openxmlformats.org/officeDocument/2006/relationships/image" Target="../media/image73.png"/><Relationship Id="rId33" Type="http://schemas.openxmlformats.org/officeDocument/2006/relationships/image" Target="../media/image81.png"/><Relationship Id="rId2" Type="http://schemas.openxmlformats.org/officeDocument/2006/relationships/image" Target="../media/image53.png"/><Relationship Id="rId16" Type="http://schemas.openxmlformats.org/officeDocument/2006/relationships/image" Target="../media/image64.png"/><Relationship Id="rId20" Type="http://schemas.openxmlformats.org/officeDocument/2006/relationships/image" Target="../media/image68.png"/><Relationship Id="rId29" Type="http://schemas.openxmlformats.org/officeDocument/2006/relationships/image" Target="../media/image77.png"/><Relationship Id="rId1" Type="http://schemas.openxmlformats.org/officeDocument/2006/relationships/slideLayout" Target="../slideLayouts/slideLayout19.xml"/><Relationship Id="rId6" Type="http://schemas.openxmlformats.org/officeDocument/2006/relationships/image" Target="../media/image26.png"/><Relationship Id="rId11" Type="http://schemas.openxmlformats.org/officeDocument/2006/relationships/image" Target="../media/image61.png"/><Relationship Id="rId24" Type="http://schemas.openxmlformats.org/officeDocument/2006/relationships/image" Target="../media/image72.png"/><Relationship Id="rId32" Type="http://schemas.openxmlformats.org/officeDocument/2006/relationships/image" Target="../media/image80.png"/><Relationship Id="rId5" Type="http://schemas.openxmlformats.org/officeDocument/2006/relationships/image" Target="../media/image56.png"/><Relationship Id="rId15" Type="http://schemas.openxmlformats.org/officeDocument/2006/relationships/image" Target="../media/image63.png"/><Relationship Id="rId23" Type="http://schemas.openxmlformats.org/officeDocument/2006/relationships/image" Target="../media/image71.png"/><Relationship Id="rId28" Type="http://schemas.openxmlformats.org/officeDocument/2006/relationships/image" Target="../media/image76.png"/><Relationship Id="rId36" Type="http://schemas.openxmlformats.org/officeDocument/2006/relationships/image" Target="../media/image84.png"/><Relationship Id="rId10" Type="http://schemas.openxmlformats.org/officeDocument/2006/relationships/image" Target="../media/image60.png"/><Relationship Id="rId19" Type="http://schemas.openxmlformats.org/officeDocument/2006/relationships/image" Target="../media/image67.png"/><Relationship Id="rId31" Type="http://schemas.openxmlformats.org/officeDocument/2006/relationships/image" Target="../media/image79.png"/><Relationship Id="rId4" Type="http://schemas.openxmlformats.org/officeDocument/2006/relationships/image" Target="../media/image55.png"/><Relationship Id="rId9" Type="http://schemas.openxmlformats.org/officeDocument/2006/relationships/image" Target="../media/image59.png"/><Relationship Id="rId14" Type="http://schemas.openxmlformats.org/officeDocument/2006/relationships/image" Target="../media/image46.png"/><Relationship Id="rId22" Type="http://schemas.openxmlformats.org/officeDocument/2006/relationships/image" Target="../media/image70.png"/><Relationship Id="rId27" Type="http://schemas.openxmlformats.org/officeDocument/2006/relationships/image" Target="../media/image75.png"/><Relationship Id="rId30" Type="http://schemas.openxmlformats.org/officeDocument/2006/relationships/image" Target="../media/image78.png"/><Relationship Id="rId35" Type="http://schemas.openxmlformats.org/officeDocument/2006/relationships/image" Target="../media/image83.png"/><Relationship Id="rId8" Type="http://schemas.openxmlformats.org/officeDocument/2006/relationships/image" Target="../media/image58.png"/></Relationships>
</file>

<file path=ppt/slides/_rels/slide15.xml.rels><?xml version="1.0" encoding="UTF-8" standalone="yes"?>
<Relationships xmlns="http://schemas.openxmlformats.org/package/2006/relationships"><Relationship Id="rId8" Type="http://schemas.openxmlformats.org/officeDocument/2006/relationships/diagramLayout" Target="../diagrams/layout3.xml"/><Relationship Id="rId3" Type="http://schemas.openxmlformats.org/officeDocument/2006/relationships/diagramLayout" Target="../diagrams/layout2.xml"/><Relationship Id="rId7" Type="http://schemas.openxmlformats.org/officeDocument/2006/relationships/diagramData" Target="../diagrams/data3.xml"/><Relationship Id="rId2" Type="http://schemas.openxmlformats.org/officeDocument/2006/relationships/diagramData" Target="../diagrams/data2.xml"/><Relationship Id="rId1" Type="http://schemas.openxmlformats.org/officeDocument/2006/relationships/slideLayout" Target="../slideLayouts/slideLayout19.xml"/><Relationship Id="rId6" Type="http://schemas.microsoft.com/office/2007/relationships/diagramDrawing" Target="../diagrams/drawing2.xml"/><Relationship Id="rId11" Type="http://schemas.microsoft.com/office/2007/relationships/diagramDrawing" Target="../diagrams/drawing3.xml"/><Relationship Id="rId5" Type="http://schemas.openxmlformats.org/officeDocument/2006/relationships/diagramColors" Target="../diagrams/colors2.xml"/><Relationship Id="rId10" Type="http://schemas.openxmlformats.org/officeDocument/2006/relationships/diagramColors" Target="../diagrams/colors3.xml"/><Relationship Id="rId4" Type="http://schemas.openxmlformats.org/officeDocument/2006/relationships/diagramQuickStyle" Target="../diagrams/quickStyle2.xml"/><Relationship Id="rId9" Type="http://schemas.openxmlformats.org/officeDocument/2006/relationships/diagramQuickStyle" Target="../diagrams/quickStyle3.xml"/></Relationships>
</file>

<file path=ppt/slides/_rels/slide16.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2" Type="http://schemas.openxmlformats.org/officeDocument/2006/relationships/image" Target="../media/image89.jpg"/><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0.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2.png"/><Relationship Id="rId1" Type="http://schemas.openxmlformats.org/officeDocument/2006/relationships/slideLayout" Target="../slideLayouts/slideLayout19.xml"/><Relationship Id="rId5" Type="http://schemas.microsoft.com/office/2007/relationships/hdphoto" Target="../media/hdphoto2.wdp"/><Relationship Id="rId4" Type="http://schemas.openxmlformats.org/officeDocument/2006/relationships/image" Target="../media/image9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4.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22.xml"/></Relationships>
</file>

<file path=ppt/slides/_rels/slide35.xml.rels><?xml version="1.0" encoding="UTF-8" standalone="yes"?>
<Relationships xmlns="http://schemas.openxmlformats.org/package/2006/relationships"><Relationship Id="rId8" Type="http://schemas.openxmlformats.org/officeDocument/2006/relationships/diagramLayout" Target="../diagrams/layout6.xml"/><Relationship Id="rId13" Type="http://schemas.openxmlformats.org/officeDocument/2006/relationships/diagramLayout" Target="../diagrams/layout7.xml"/><Relationship Id="rId18" Type="http://schemas.openxmlformats.org/officeDocument/2006/relationships/diagramLayout" Target="../diagrams/layout8.xml"/><Relationship Id="rId26" Type="http://schemas.microsoft.com/office/2007/relationships/diagramDrawing" Target="../diagrams/drawing9.xml"/><Relationship Id="rId3" Type="http://schemas.openxmlformats.org/officeDocument/2006/relationships/diagramLayout" Target="../diagrams/layout5.xml"/><Relationship Id="rId21" Type="http://schemas.microsoft.com/office/2007/relationships/diagramDrawing" Target="../diagrams/drawing8.xml"/><Relationship Id="rId7" Type="http://schemas.openxmlformats.org/officeDocument/2006/relationships/diagramData" Target="../diagrams/data6.xml"/><Relationship Id="rId12" Type="http://schemas.openxmlformats.org/officeDocument/2006/relationships/diagramData" Target="../diagrams/data7.xml"/><Relationship Id="rId17" Type="http://schemas.openxmlformats.org/officeDocument/2006/relationships/diagramData" Target="../diagrams/data8.xml"/><Relationship Id="rId25" Type="http://schemas.openxmlformats.org/officeDocument/2006/relationships/diagramColors" Target="../diagrams/colors9.xml"/><Relationship Id="rId2" Type="http://schemas.openxmlformats.org/officeDocument/2006/relationships/diagramData" Target="../diagrams/data5.xml"/><Relationship Id="rId16" Type="http://schemas.microsoft.com/office/2007/relationships/diagramDrawing" Target="../diagrams/drawing7.xml"/><Relationship Id="rId20" Type="http://schemas.openxmlformats.org/officeDocument/2006/relationships/diagramColors" Target="../diagrams/colors8.xml"/><Relationship Id="rId1" Type="http://schemas.openxmlformats.org/officeDocument/2006/relationships/slideLayout" Target="../slideLayouts/slideLayout21.xml"/><Relationship Id="rId6" Type="http://schemas.microsoft.com/office/2007/relationships/diagramDrawing" Target="../diagrams/drawing5.xml"/><Relationship Id="rId11" Type="http://schemas.microsoft.com/office/2007/relationships/diagramDrawing" Target="../diagrams/drawing6.xml"/><Relationship Id="rId24" Type="http://schemas.openxmlformats.org/officeDocument/2006/relationships/diagramQuickStyle" Target="../diagrams/quickStyle9.xml"/><Relationship Id="rId5" Type="http://schemas.openxmlformats.org/officeDocument/2006/relationships/diagramColors" Target="../diagrams/colors5.xml"/><Relationship Id="rId15" Type="http://schemas.openxmlformats.org/officeDocument/2006/relationships/diagramColors" Target="../diagrams/colors7.xml"/><Relationship Id="rId23" Type="http://schemas.openxmlformats.org/officeDocument/2006/relationships/diagramLayout" Target="../diagrams/layout9.xml"/><Relationship Id="rId10" Type="http://schemas.openxmlformats.org/officeDocument/2006/relationships/diagramColors" Target="../diagrams/colors6.xml"/><Relationship Id="rId19" Type="http://schemas.openxmlformats.org/officeDocument/2006/relationships/diagramQuickStyle" Target="../diagrams/quickStyle8.xml"/><Relationship Id="rId4" Type="http://schemas.openxmlformats.org/officeDocument/2006/relationships/diagramQuickStyle" Target="../diagrams/quickStyle5.xml"/><Relationship Id="rId9" Type="http://schemas.openxmlformats.org/officeDocument/2006/relationships/diagramQuickStyle" Target="../diagrams/quickStyle6.xml"/><Relationship Id="rId14" Type="http://schemas.openxmlformats.org/officeDocument/2006/relationships/diagramQuickStyle" Target="../diagrams/quickStyle7.xml"/><Relationship Id="rId22" Type="http://schemas.openxmlformats.org/officeDocument/2006/relationships/diagramData" Target="../diagrams/data9.xml"/></Relationships>
</file>

<file path=ppt/slides/_rels/slide36.xml.rels><?xml version="1.0" encoding="UTF-8" standalone="yes"?>
<Relationships xmlns="http://schemas.openxmlformats.org/package/2006/relationships"><Relationship Id="rId8" Type="http://schemas.openxmlformats.org/officeDocument/2006/relationships/diagramLayout" Target="../diagrams/layout11.xml"/><Relationship Id="rId13" Type="http://schemas.openxmlformats.org/officeDocument/2006/relationships/diagramLayout" Target="../diagrams/layout12.xml"/><Relationship Id="rId18" Type="http://schemas.openxmlformats.org/officeDocument/2006/relationships/diagramLayout" Target="../diagrams/layout13.xml"/><Relationship Id="rId26" Type="http://schemas.microsoft.com/office/2007/relationships/diagramDrawing" Target="../diagrams/drawing14.xml"/><Relationship Id="rId3" Type="http://schemas.openxmlformats.org/officeDocument/2006/relationships/diagramLayout" Target="../diagrams/layout10.xml"/><Relationship Id="rId21" Type="http://schemas.microsoft.com/office/2007/relationships/diagramDrawing" Target="../diagrams/drawing13.xml"/><Relationship Id="rId7" Type="http://schemas.openxmlformats.org/officeDocument/2006/relationships/diagramData" Target="../diagrams/data11.xml"/><Relationship Id="rId12" Type="http://schemas.openxmlformats.org/officeDocument/2006/relationships/diagramData" Target="../diagrams/data12.xml"/><Relationship Id="rId17" Type="http://schemas.openxmlformats.org/officeDocument/2006/relationships/diagramData" Target="../diagrams/data13.xml"/><Relationship Id="rId25" Type="http://schemas.openxmlformats.org/officeDocument/2006/relationships/diagramColors" Target="../diagrams/colors14.xml"/><Relationship Id="rId2" Type="http://schemas.openxmlformats.org/officeDocument/2006/relationships/diagramData" Target="../diagrams/data10.xml"/><Relationship Id="rId16" Type="http://schemas.microsoft.com/office/2007/relationships/diagramDrawing" Target="../diagrams/drawing12.xml"/><Relationship Id="rId20" Type="http://schemas.openxmlformats.org/officeDocument/2006/relationships/diagramColors" Target="../diagrams/colors13.xml"/><Relationship Id="rId1" Type="http://schemas.openxmlformats.org/officeDocument/2006/relationships/slideLayout" Target="../slideLayouts/slideLayout21.xml"/><Relationship Id="rId6" Type="http://schemas.microsoft.com/office/2007/relationships/diagramDrawing" Target="../diagrams/drawing10.xml"/><Relationship Id="rId11" Type="http://schemas.microsoft.com/office/2007/relationships/diagramDrawing" Target="../diagrams/drawing11.xml"/><Relationship Id="rId24" Type="http://schemas.openxmlformats.org/officeDocument/2006/relationships/diagramQuickStyle" Target="../diagrams/quickStyle14.xml"/><Relationship Id="rId5" Type="http://schemas.openxmlformats.org/officeDocument/2006/relationships/diagramColors" Target="../diagrams/colors10.xml"/><Relationship Id="rId15" Type="http://schemas.openxmlformats.org/officeDocument/2006/relationships/diagramColors" Target="../diagrams/colors12.xml"/><Relationship Id="rId23" Type="http://schemas.openxmlformats.org/officeDocument/2006/relationships/diagramLayout" Target="../diagrams/layout14.xml"/><Relationship Id="rId10" Type="http://schemas.openxmlformats.org/officeDocument/2006/relationships/diagramColors" Target="../diagrams/colors11.xml"/><Relationship Id="rId19" Type="http://schemas.openxmlformats.org/officeDocument/2006/relationships/diagramQuickStyle" Target="../diagrams/quickStyle13.xml"/><Relationship Id="rId4" Type="http://schemas.openxmlformats.org/officeDocument/2006/relationships/diagramQuickStyle" Target="../diagrams/quickStyle10.xml"/><Relationship Id="rId9" Type="http://schemas.openxmlformats.org/officeDocument/2006/relationships/diagramQuickStyle" Target="../diagrams/quickStyle11.xml"/><Relationship Id="rId14" Type="http://schemas.openxmlformats.org/officeDocument/2006/relationships/diagramQuickStyle" Target="../diagrams/quickStyle12.xml"/><Relationship Id="rId22" Type="http://schemas.openxmlformats.org/officeDocument/2006/relationships/diagramData" Target="../diagrams/data14.xml"/></Relationships>
</file>

<file path=ppt/slides/_rels/slide3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9.xml"/></Relationships>
</file>

<file path=ppt/slides/_rels/slide38.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1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18" Type="http://schemas.openxmlformats.org/officeDocument/2006/relationships/image" Target="../media/image19.png"/><Relationship Id="rId3" Type="http://schemas.openxmlformats.org/officeDocument/2006/relationships/diagramLayout" Target="../diagrams/layout1.xml"/><Relationship Id="rId7" Type="http://schemas.openxmlformats.org/officeDocument/2006/relationships/image" Target="../media/image8.png"/><Relationship Id="rId12" Type="http://schemas.openxmlformats.org/officeDocument/2006/relationships/image" Target="../media/image13.png"/><Relationship Id="rId17" Type="http://schemas.openxmlformats.org/officeDocument/2006/relationships/image" Target="../media/image18.png"/><Relationship Id="rId2" Type="http://schemas.openxmlformats.org/officeDocument/2006/relationships/diagramData" Target="../diagrams/data1.xml"/><Relationship Id="rId16" Type="http://schemas.openxmlformats.org/officeDocument/2006/relationships/image" Target="../media/image17.png"/><Relationship Id="rId1" Type="http://schemas.openxmlformats.org/officeDocument/2006/relationships/slideLayout" Target="../slideLayouts/slideLayout15.xml"/><Relationship Id="rId6" Type="http://schemas.microsoft.com/office/2007/relationships/diagramDrawing" Target="../diagrams/drawing1.xml"/><Relationship Id="rId11" Type="http://schemas.openxmlformats.org/officeDocument/2006/relationships/image" Target="../media/image12.png"/><Relationship Id="rId5" Type="http://schemas.openxmlformats.org/officeDocument/2006/relationships/diagramColors" Target="../diagrams/colors1.xml"/><Relationship Id="rId15" Type="http://schemas.openxmlformats.org/officeDocument/2006/relationships/image" Target="../media/image16.png"/><Relationship Id="rId10" Type="http://schemas.openxmlformats.org/officeDocument/2006/relationships/image" Target="../media/image11.png"/><Relationship Id="rId4" Type="http://schemas.openxmlformats.org/officeDocument/2006/relationships/diagramQuickStyle" Target="../diagrams/quickStyle1.xml"/><Relationship Id="rId9" Type="http://schemas.openxmlformats.org/officeDocument/2006/relationships/image" Target="../media/image10.png"/><Relationship Id="rId14" Type="http://schemas.openxmlformats.org/officeDocument/2006/relationships/image" Target="../media/image1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4901314" y="857167"/>
            <a:ext cx="4115071" cy="3410058"/>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n-lt"/>
              </a:endParaRPr>
            </a:p>
          </p:txBody>
        </p:sp>
      </p:grpSp>
      <p:sp>
        <p:nvSpPr>
          <p:cNvPr id="6" name="Google Shape;46;p15">
            <a:extLst>
              <a:ext uri="{FF2B5EF4-FFF2-40B4-BE49-F238E27FC236}">
                <a16:creationId xmlns:a16="http://schemas.microsoft.com/office/drawing/2014/main" id="{02CCA9A9-B66E-1EB2-5888-3257B7AF0B8A}"/>
              </a:ext>
            </a:extLst>
          </p:cNvPr>
          <p:cNvSpPr txBox="1">
            <a:spLocks noGrp="1"/>
          </p:cNvSpPr>
          <p:nvPr>
            <p:ph type="ctrTitle"/>
          </p:nvPr>
        </p:nvSpPr>
        <p:spPr>
          <a:xfrm>
            <a:off x="457036" y="857167"/>
            <a:ext cx="5204293" cy="1042467"/>
          </a:xfrm>
          <a:prstGeom prst="rect">
            <a:avLst/>
          </a:prstGeom>
        </p:spPr>
        <p:txBody>
          <a:bodyPr spcFirstLastPara="1" wrap="square" lIns="146280" tIns="146280" rIns="146280" bIns="146280" anchor="ctr" anchorCtr="0">
            <a:noAutofit/>
          </a:bodyPr>
          <a:lstStyle/>
          <a:p>
            <a:r>
              <a:rPr lang="en-US" sz="2400" b="1" dirty="0">
                <a:solidFill>
                  <a:schemeClr val="accent1">
                    <a:lumMod val="50000"/>
                  </a:schemeClr>
                </a:solidFill>
                <a:latin typeface="+mn-lt"/>
              </a:rPr>
              <a:t>TRAINING PROGRAMME </a:t>
            </a:r>
            <a:br>
              <a:rPr lang="en-US" sz="2400" b="1" dirty="0">
                <a:solidFill>
                  <a:schemeClr val="accent1">
                    <a:lumMod val="50000"/>
                  </a:schemeClr>
                </a:solidFill>
                <a:latin typeface="+mn-lt"/>
              </a:rPr>
            </a:br>
            <a:r>
              <a:rPr lang="en-US" sz="2400" b="1" dirty="0">
                <a:solidFill>
                  <a:schemeClr val="accent1">
                    <a:lumMod val="50000"/>
                  </a:schemeClr>
                </a:solidFill>
                <a:latin typeface="+mn-lt"/>
              </a:rPr>
              <a:t>FOR INDUSTRIAL ENTERPRISEs</a:t>
            </a:r>
            <a:endParaRPr sz="2400" b="1" dirty="0">
              <a:solidFill>
                <a:schemeClr val="accent1">
                  <a:lumMod val="50000"/>
                </a:schemeClr>
              </a:solidFill>
              <a:latin typeface="+mn-lt"/>
            </a:endParaRPr>
          </a:p>
        </p:txBody>
      </p:sp>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536549" y="2571750"/>
            <a:ext cx="4361454" cy="1042467"/>
          </a:xfrm>
        </p:spPr>
        <p:txBody>
          <a:bodyPr>
            <a:normAutofit/>
          </a:bodyPr>
          <a:lstStyle/>
          <a:p>
            <a:pPr marL="0" indent="0">
              <a:spcAft>
                <a:spcPts val="600"/>
              </a:spcAft>
            </a:pPr>
            <a:r>
              <a:rPr lang="vi-VN" sz="1600" b="1" u="sng" dirty="0">
                <a:solidFill>
                  <a:schemeClr val="accent1">
                    <a:lumMod val="50000"/>
                  </a:schemeClr>
                </a:solidFill>
              </a:rPr>
              <a:t>Module 7.</a:t>
            </a:r>
            <a:r>
              <a:rPr lang="en-US" sz="1600" b="1" u="sng" dirty="0">
                <a:solidFill>
                  <a:schemeClr val="accent1">
                    <a:lumMod val="50000"/>
                  </a:schemeClr>
                </a:solidFill>
              </a:rPr>
              <a:t>6:</a:t>
            </a:r>
          </a:p>
          <a:p>
            <a:pPr marL="0" indent="0"/>
            <a:r>
              <a:rPr lang="en-US" sz="1400" b="1" dirty="0">
                <a:solidFill>
                  <a:schemeClr val="accent1">
                    <a:lumMod val="50000"/>
                  </a:schemeClr>
                </a:solidFill>
              </a:rPr>
              <a:t>Introducing the characteristics of the technological line in the Textile Industry.</a:t>
            </a:r>
            <a:endParaRPr lang="en-VN" sz="1400" b="1" dirty="0">
              <a:solidFill>
                <a:schemeClr val="accent1">
                  <a:lumMod val="50000"/>
                </a:schemeClr>
              </a:solidFill>
            </a:endParaRPr>
          </a:p>
        </p:txBody>
      </p:sp>
      <p:sp>
        <p:nvSpPr>
          <p:cNvPr id="5" name="TextBox 4">
            <a:extLst>
              <a:ext uri="{FF2B5EF4-FFF2-40B4-BE49-F238E27FC236}">
                <a16:creationId xmlns:a16="http://schemas.microsoft.com/office/drawing/2014/main" id="{070808CC-23FE-F0C8-A9B3-391218DBA2F7}"/>
              </a:ext>
            </a:extLst>
          </p:cNvPr>
          <p:cNvSpPr txBox="1"/>
          <p:nvPr/>
        </p:nvSpPr>
        <p:spPr>
          <a:xfrm>
            <a:off x="457036" y="1899634"/>
            <a:ext cx="3232369" cy="276999"/>
          </a:xfrm>
          <a:prstGeom prst="rect">
            <a:avLst/>
          </a:prstGeom>
          <a:noFill/>
        </p:spPr>
        <p:txBody>
          <a:bodyPr wrap="square" rtlCol="0" anchor="ctr">
            <a:spAutoFit/>
          </a:bodyPr>
          <a:lstStyle/>
          <a:p>
            <a:r>
              <a:rPr lang="en-US" sz="1200" b="1" dirty="0">
                <a:solidFill>
                  <a:srgbClr val="00B0F0"/>
                </a:solidFill>
                <a:latin typeface="+mn-lt"/>
              </a:rPr>
              <a:t>TECHNICAL STAFF</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D48373-9FE6-349D-4E83-B4AC89F75BE6}"/>
            </a:ext>
          </a:extLst>
        </p:cNvPr>
        <p:cNvGrpSpPr/>
        <p:nvPr/>
      </p:nvGrpSpPr>
      <p:grpSpPr>
        <a:xfrm>
          <a:off x="0" y="0"/>
          <a:ext cx="0" cy="0"/>
          <a:chOff x="0" y="0"/>
          <a:chExt cx="0" cy="0"/>
        </a:xfrm>
      </p:grpSpPr>
      <p:sp>
        <p:nvSpPr>
          <p:cNvPr id="6" name="Content Placeholder 2">
            <a:extLst>
              <a:ext uri="{FF2B5EF4-FFF2-40B4-BE49-F238E27FC236}">
                <a16:creationId xmlns:a16="http://schemas.microsoft.com/office/drawing/2014/main" id="{17181A14-7078-D7C5-3A70-BBCBF6823B91}"/>
              </a:ext>
            </a:extLst>
          </p:cNvPr>
          <p:cNvSpPr>
            <a:spLocks noGrp="1"/>
          </p:cNvSpPr>
          <p:nvPr>
            <p:ph idx="1"/>
          </p:nvPr>
        </p:nvSpPr>
        <p:spPr>
          <a:xfrm>
            <a:off x="457200" y="1587784"/>
            <a:ext cx="7734300" cy="2270840"/>
          </a:xfrm>
        </p:spPr>
        <p:txBody>
          <a:bodyPr>
            <a:normAutofit/>
          </a:bodyPr>
          <a:lstStyle/>
          <a:p>
            <a:pPr marL="139700" indent="0">
              <a:lnSpc>
                <a:spcPct val="150000"/>
              </a:lnSpc>
              <a:buNone/>
            </a:pPr>
            <a:r>
              <a:rPr lang="en-US" sz="1800" b="1" dirty="0">
                <a:solidFill>
                  <a:schemeClr val="accent1">
                    <a:lumMod val="50000"/>
                  </a:schemeClr>
                </a:solidFill>
              </a:rPr>
              <a:t>II. </a:t>
            </a:r>
          </a:p>
          <a:p>
            <a:pPr marL="139700" indent="0">
              <a:lnSpc>
                <a:spcPct val="150000"/>
              </a:lnSpc>
              <a:buNone/>
            </a:pPr>
            <a:r>
              <a:rPr lang="en-US" sz="1800" b="1" dirty="0">
                <a:solidFill>
                  <a:schemeClr val="accent1">
                    <a:lumMod val="50000"/>
                  </a:schemeClr>
                </a:solidFill>
              </a:rPr>
              <a:t>Characteristics of yarn production and spinning</a:t>
            </a:r>
            <a:endParaRPr lang="en-VN" sz="1400" b="1" dirty="0">
              <a:solidFill>
                <a:schemeClr val="accent1">
                  <a:lumMod val="50000"/>
                </a:schemeClr>
              </a:solidFill>
            </a:endParaRPr>
          </a:p>
        </p:txBody>
      </p:sp>
    </p:spTree>
    <p:extLst>
      <p:ext uri="{BB962C8B-B14F-4D97-AF65-F5344CB8AC3E}">
        <p14:creationId xmlns:p14="http://schemas.microsoft.com/office/powerpoint/2010/main" val="2975501165"/>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78E317-9925-4819-900F-9D02C4DEA9C4}"/>
              </a:ext>
            </a:extLst>
          </p:cNvPr>
          <p:cNvSpPr>
            <a:spLocks noGrp="1"/>
          </p:cNvSpPr>
          <p:nvPr>
            <p:ph type="title"/>
          </p:nvPr>
        </p:nvSpPr>
        <p:spPr>
          <a:xfrm>
            <a:off x="628650" y="295878"/>
            <a:ext cx="7886700" cy="640556"/>
          </a:xfrm>
        </p:spPr>
        <p:txBody>
          <a:bodyPr anchor="ctr">
            <a:normAutofit/>
          </a:bodyPr>
          <a:lstStyle/>
          <a:p>
            <a:pPr algn="ctr"/>
            <a:r>
              <a:rPr lang="en-US" sz="2400" spc="-8">
                <a:solidFill>
                  <a:schemeClr val="accent1">
                    <a:lumMod val="50000"/>
                  </a:schemeClr>
                </a:solidFill>
              </a:rPr>
              <a:t>YARN</a:t>
            </a:r>
            <a:r>
              <a:rPr lang="en-US" sz="2400" spc="-94">
                <a:solidFill>
                  <a:schemeClr val="accent1">
                    <a:lumMod val="50000"/>
                  </a:schemeClr>
                </a:solidFill>
              </a:rPr>
              <a:t> </a:t>
            </a:r>
            <a:r>
              <a:rPr lang="en-US" sz="2400">
                <a:solidFill>
                  <a:schemeClr val="accent1">
                    <a:lumMod val="50000"/>
                  </a:schemeClr>
                </a:solidFill>
              </a:rPr>
              <a:t>PRODUCTION</a:t>
            </a:r>
            <a:endParaRPr lang="en-US" sz="2400" b="1" dirty="0">
              <a:solidFill>
                <a:schemeClr val="accent1">
                  <a:lumMod val="50000"/>
                </a:schemeClr>
              </a:solidFill>
            </a:endParaRPr>
          </a:p>
        </p:txBody>
      </p:sp>
      <p:pic>
        <p:nvPicPr>
          <p:cNvPr id="3" name="Picture 2">
            <a:extLst>
              <a:ext uri="{FF2B5EF4-FFF2-40B4-BE49-F238E27FC236}">
                <a16:creationId xmlns:a16="http://schemas.microsoft.com/office/drawing/2014/main" id="{81BA64BD-E26B-42E2-A2AA-F3FD1DFF08F2}"/>
              </a:ext>
            </a:extLst>
          </p:cNvPr>
          <p:cNvPicPr>
            <a:picLocks noChangeAspect="1"/>
          </p:cNvPicPr>
          <p:nvPr/>
        </p:nvPicPr>
        <p:blipFill>
          <a:blip r:embed="rId2"/>
          <a:stretch>
            <a:fillRect/>
          </a:stretch>
        </p:blipFill>
        <p:spPr>
          <a:xfrm>
            <a:off x="4825388" y="1355074"/>
            <a:ext cx="3855215" cy="2570143"/>
          </a:xfrm>
          <a:prstGeom prst="rect">
            <a:avLst/>
          </a:prstGeom>
        </p:spPr>
      </p:pic>
      <p:pic>
        <p:nvPicPr>
          <p:cNvPr id="6" name="Picture 5">
            <a:extLst>
              <a:ext uri="{FF2B5EF4-FFF2-40B4-BE49-F238E27FC236}">
                <a16:creationId xmlns:a16="http://schemas.microsoft.com/office/drawing/2014/main" id="{C5B8DC93-70D7-433B-A2E4-47EF429A5A23}"/>
              </a:ext>
            </a:extLst>
          </p:cNvPr>
          <p:cNvPicPr>
            <a:picLocks noChangeAspect="1"/>
          </p:cNvPicPr>
          <p:nvPr/>
        </p:nvPicPr>
        <p:blipFill>
          <a:blip r:embed="rId3"/>
          <a:stretch>
            <a:fillRect/>
          </a:stretch>
        </p:blipFill>
        <p:spPr>
          <a:xfrm>
            <a:off x="439507" y="1355074"/>
            <a:ext cx="3846755" cy="2564503"/>
          </a:xfrm>
          <a:prstGeom prst="rect">
            <a:avLst/>
          </a:prstGeom>
        </p:spPr>
      </p:pic>
    </p:spTree>
    <p:extLst>
      <p:ext uri="{BB962C8B-B14F-4D97-AF65-F5344CB8AC3E}">
        <p14:creationId xmlns:p14="http://schemas.microsoft.com/office/powerpoint/2010/main" val="19246053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68D908BF-20FC-403D-8930-C15CE8F5BA0E}"/>
              </a:ext>
            </a:extLst>
          </p:cNvPr>
          <p:cNvSpPr txBox="1"/>
          <p:nvPr/>
        </p:nvSpPr>
        <p:spPr>
          <a:xfrm>
            <a:off x="341523" y="1246298"/>
            <a:ext cx="3620626" cy="3297506"/>
          </a:xfrm>
          <a:prstGeom prst="rect">
            <a:avLst/>
          </a:prstGeom>
          <a:noFill/>
        </p:spPr>
        <p:txBody>
          <a:bodyPr wrap="square">
            <a:spAutoFit/>
          </a:bodyPr>
          <a:lstStyle/>
          <a:p>
            <a:pPr marL="285750" indent="-285750" algn="just">
              <a:lnSpc>
                <a:spcPct val="125000"/>
              </a:lnSpc>
              <a:buFont typeface="Arial" panose="020B0604020202020204" pitchFamily="34" charset="0"/>
              <a:buChar char="•"/>
            </a:pPr>
            <a:r>
              <a:rPr lang="en-US" dirty="0">
                <a:solidFill>
                  <a:schemeClr val="tx1"/>
                </a:solidFill>
                <a:latin typeface="+mn-lt"/>
              </a:rPr>
              <a:t>Raw materials such as cotton and polyester are mainly imported from countries like Australia, the United States, Brazil, etc.</a:t>
            </a:r>
          </a:p>
          <a:p>
            <a:pPr marL="285750" indent="-285750" algn="just">
              <a:lnSpc>
                <a:spcPct val="125000"/>
              </a:lnSpc>
              <a:buFont typeface="Arial" panose="020B0604020202020204" pitchFamily="34" charset="0"/>
              <a:buChar char="•"/>
            </a:pPr>
            <a:r>
              <a:rPr lang="en-US" dirty="0">
                <a:solidFill>
                  <a:schemeClr val="tx1"/>
                </a:solidFill>
                <a:latin typeface="+mn-lt"/>
              </a:rPr>
              <a:t>Production process: Fibers and cotton are spun into natural yarn by textile and spinning mills. The remaining type of yarn is synthetic yarn, which is created through petrochemical processes using raw materials such as oil and gas.</a:t>
            </a:r>
          </a:p>
          <a:p>
            <a:pPr marL="285750" indent="-285750" algn="just">
              <a:lnSpc>
                <a:spcPct val="125000"/>
              </a:lnSpc>
              <a:buFont typeface="Arial" panose="020B0604020202020204" pitchFamily="34" charset="0"/>
              <a:buChar char="•"/>
            </a:pPr>
            <a:r>
              <a:rPr lang="en-US" dirty="0">
                <a:solidFill>
                  <a:schemeClr val="tx1"/>
                </a:solidFill>
                <a:latin typeface="+mn-lt"/>
              </a:rPr>
              <a:t>Vietnam is the 6th largest exporter of fibers and yarns in the world</a:t>
            </a:r>
          </a:p>
        </p:txBody>
      </p:sp>
      <p:pic>
        <p:nvPicPr>
          <p:cNvPr id="3" name="Picture 2">
            <a:extLst>
              <a:ext uri="{FF2B5EF4-FFF2-40B4-BE49-F238E27FC236}">
                <a16:creationId xmlns:a16="http://schemas.microsoft.com/office/drawing/2014/main" id="{5CD3A8CE-7E7C-4F42-87AB-5E31AB5E6162}"/>
              </a:ext>
            </a:extLst>
          </p:cNvPr>
          <p:cNvPicPr>
            <a:picLocks noChangeAspect="1"/>
          </p:cNvPicPr>
          <p:nvPr/>
        </p:nvPicPr>
        <p:blipFill>
          <a:blip r:embed="rId2"/>
          <a:stretch>
            <a:fillRect/>
          </a:stretch>
        </p:blipFill>
        <p:spPr>
          <a:xfrm>
            <a:off x="4365253" y="1373510"/>
            <a:ext cx="2106188" cy="1353226"/>
          </a:xfrm>
          <a:prstGeom prst="rect">
            <a:avLst/>
          </a:prstGeom>
        </p:spPr>
      </p:pic>
      <p:pic>
        <p:nvPicPr>
          <p:cNvPr id="4" name="Picture 3">
            <a:extLst>
              <a:ext uri="{FF2B5EF4-FFF2-40B4-BE49-F238E27FC236}">
                <a16:creationId xmlns:a16="http://schemas.microsoft.com/office/drawing/2014/main" id="{BC9D83DD-34A2-4F3C-A3DC-FE221C1F8CD6}"/>
              </a:ext>
            </a:extLst>
          </p:cNvPr>
          <p:cNvPicPr>
            <a:picLocks noChangeAspect="1"/>
          </p:cNvPicPr>
          <p:nvPr/>
        </p:nvPicPr>
        <p:blipFill>
          <a:blip r:embed="rId3"/>
          <a:stretch>
            <a:fillRect/>
          </a:stretch>
        </p:blipFill>
        <p:spPr>
          <a:xfrm>
            <a:off x="4365253" y="2726736"/>
            <a:ext cx="2106188" cy="1408514"/>
          </a:xfrm>
          <a:prstGeom prst="rect">
            <a:avLst/>
          </a:prstGeom>
        </p:spPr>
      </p:pic>
      <p:pic>
        <p:nvPicPr>
          <p:cNvPr id="6" name="Picture 5">
            <a:extLst>
              <a:ext uri="{FF2B5EF4-FFF2-40B4-BE49-F238E27FC236}">
                <a16:creationId xmlns:a16="http://schemas.microsoft.com/office/drawing/2014/main" id="{26473A77-6634-4AFC-9EBD-A5494611CCF4}"/>
              </a:ext>
            </a:extLst>
          </p:cNvPr>
          <p:cNvPicPr>
            <a:picLocks noChangeAspect="1"/>
          </p:cNvPicPr>
          <p:nvPr/>
        </p:nvPicPr>
        <p:blipFill>
          <a:blip r:embed="rId4"/>
          <a:stretch>
            <a:fillRect/>
          </a:stretch>
        </p:blipFill>
        <p:spPr>
          <a:xfrm>
            <a:off x="6471441" y="1369834"/>
            <a:ext cx="2106188" cy="1346516"/>
          </a:xfrm>
          <a:prstGeom prst="rect">
            <a:avLst/>
          </a:prstGeom>
        </p:spPr>
      </p:pic>
      <p:pic>
        <p:nvPicPr>
          <p:cNvPr id="7" name="Picture 6">
            <a:extLst>
              <a:ext uri="{FF2B5EF4-FFF2-40B4-BE49-F238E27FC236}">
                <a16:creationId xmlns:a16="http://schemas.microsoft.com/office/drawing/2014/main" id="{9A0F0A21-8E37-41C0-9C2C-A6EE03202039}"/>
              </a:ext>
            </a:extLst>
          </p:cNvPr>
          <p:cNvPicPr>
            <a:picLocks noChangeAspect="1"/>
          </p:cNvPicPr>
          <p:nvPr/>
        </p:nvPicPr>
        <p:blipFill>
          <a:blip r:embed="rId5"/>
          <a:stretch>
            <a:fillRect/>
          </a:stretch>
        </p:blipFill>
        <p:spPr>
          <a:xfrm>
            <a:off x="6471441" y="2716350"/>
            <a:ext cx="2106188" cy="1408514"/>
          </a:xfrm>
          <a:prstGeom prst="rect">
            <a:avLst/>
          </a:prstGeom>
        </p:spPr>
      </p:pic>
      <p:sp>
        <p:nvSpPr>
          <p:cNvPr id="10" name="Title 1">
            <a:extLst>
              <a:ext uri="{FF2B5EF4-FFF2-40B4-BE49-F238E27FC236}">
                <a16:creationId xmlns:a16="http://schemas.microsoft.com/office/drawing/2014/main" id="{3178E317-9925-4819-900F-9D02C4DEA9C4}"/>
              </a:ext>
            </a:extLst>
          </p:cNvPr>
          <p:cNvSpPr>
            <a:spLocks noGrp="1"/>
          </p:cNvSpPr>
          <p:nvPr>
            <p:ph type="title"/>
          </p:nvPr>
        </p:nvSpPr>
        <p:spPr>
          <a:xfrm>
            <a:off x="628650" y="295878"/>
            <a:ext cx="7886700" cy="640556"/>
          </a:xfrm>
        </p:spPr>
        <p:txBody>
          <a:bodyPr anchor="ctr">
            <a:normAutofit/>
          </a:bodyPr>
          <a:lstStyle/>
          <a:p>
            <a:pPr algn="ctr"/>
            <a:r>
              <a:rPr lang="en-US" sz="2400" spc="-8">
                <a:solidFill>
                  <a:schemeClr val="accent1">
                    <a:lumMod val="50000"/>
                  </a:schemeClr>
                </a:solidFill>
                <a:latin typeface="+mn-lt"/>
              </a:rPr>
              <a:t>YARN</a:t>
            </a:r>
            <a:r>
              <a:rPr lang="en-US" sz="2400" spc="-94">
                <a:solidFill>
                  <a:schemeClr val="accent1">
                    <a:lumMod val="50000"/>
                  </a:schemeClr>
                </a:solidFill>
                <a:latin typeface="+mn-lt"/>
              </a:rPr>
              <a:t> </a:t>
            </a:r>
            <a:r>
              <a:rPr lang="en-US" sz="2400">
                <a:solidFill>
                  <a:schemeClr val="accent1">
                    <a:lumMod val="50000"/>
                  </a:schemeClr>
                </a:solidFill>
                <a:latin typeface="+mn-lt"/>
              </a:rPr>
              <a:t>PRODUCTION</a:t>
            </a:r>
            <a:endParaRPr lang="en-US" sz="2400" b="1" dirty="0">
              <a:solidFill>
                <a:schemeClr val="accent1">
                  <a:lumMod val="50000"/>
                </a:schemeClr>
              </a:solidFill>
              <a:latin typeface="+mn-lt"/>
            </a:endParaRPr>
          </a:p>
        </p:txBody>
      </p:sp>
    </p:spTree>
    <p:extLst>
      <p:ext uri="{BB962C8B-B14F-4D97-AF65-F5344CB8AC3E}">
        <p14:creationId xmlns:p14="http://schemas.microsoft.com/office/powerpoint/2010/main" val="25232583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0" y="419098"/>
            <a:ext cx="9144000" cy="391774"/>
          </a:xfrm>
          <a:prstGeom prst="rect">
            <a:avLst/>
          </a:prstGeom>
        </p:spPr>
        <p:txBody>
          <a:bodyPr spcFirstLastPara="1" vert="horz" wrap="square" lIns="0" tIns="9525" rIns="0" bIns="0" rtlCol="0" anchor="ctr" anchorCtr="0">
            <a:spAutoFit/>
          </a:bodyPr>
          <a:lstStyle/>
          <a:p>
            <a:pPr marL="9525" algn="ctr">
              <a:spcBef>
                <a:spcPts val="75"/>
              </a:spcBef>
            </a:pPr>
            <a:r>
              <a:rPr lang="en-US" sz="2400" spc="-8">
                <a:solidFill>
                  <a:schemeClr val="accent1">
                    <a:lumMod val="50000"/>
                  </a:schemeClr>
                </a:solidFill>
                <a:latin typeface="+mn-lt"/>
              </a:rPr>
              <a:t>YARN</a:t>
            </a:r>
            <a:r>
              <a:rPr lang="en-US" sz="2400" spc="-94">
                <a:solidFill>
                  <a:schemeClr val="accent1">
                    <a:lumMod val="50000"/>
                  </a:schemeClr>
                </a:solidFill>
                <a:latin typeface="+mn-lt"/>
              </a:rPr>
              <a:t> </a:t>
            </a:r>
            <a:r>
              <a:rPr lang="en-US" sz="2400">
                <a:solidFill>
                  <a:schemeClr val="accent1">
                    <a:lumMod val="50000"/>
                  </a:schemeClr>
                </a:solidFill>
                <a:latin typeface="+mn-lt"/>
              </a:rPr>
              <a:t>PRODUCTION</a:t>
            </a:r>
            <a:r>
              <a:rPr lang="en-US" sz="2400" spc="-94">
                <a:solidFill>
                  <a:schemeClr val="accent1">
                    <a:lumMod val="50000"/>
                  </a:schemeClr>
                </a:solidFill>
                <a:latin typeface="+mn-lt"/>
              </a:rPr>
              <a:t> </a:t>
            </a:r>
            <a:r>
              <a:rPr lang="en-US" sz="2400">
                <a:solidFill>
                  <a:schemeClr val="accent1">
                    <a:lumMod val="50000"/>
                  </a:schemeClr>
                </a:solidFill>
                <a:latin typeface="+mn-lt"/>
              </a:rPr>
              <a:t>(AKA</a:t>
            </a:r>
            <a:r>
              <a:rPr lang="en-US" sz="2400" spc="-90">
                <a:solidFill>
                  <a:schemeClr val="accent1">
                    <a:lumMod val="50000"/>
                  </a:schemeClr>
                </a:solidFill>
                <a:latin typeface="+mn-lt"/>
              </a:rPr>
              <a:t> </a:t>
            </a:r>
            <a:r>
              <a:rPr lang="en-US" sz="2400" spc="-8">
                <a:solidFill>
                  <a:schemeClr val="accent1">
                    <a:lumMod val="50000"/>
                  </a:schemeClr>
                </a:solidFill>
                <a:latin typeface="+mn-lt"/>
              </a:rPr>
              <a:t>SPINNING)</a:t>
            </a:r>
            <a:endParaRPr lang="en-US" sz="2400" spc="-8" dirty="0">
              <a:solidFill>
                <a:schemeClr val="accent1">
                  <a:lumMod val="50000"/>
                </a:schemeClr>
              </a:solidFill>
              <a:latin typeface="+mn-lt"/>
            </a:endParaRPr>
          </a:p>
        </p:txBody>
      </p:sp>
      <p:grpSp>
        <p:nvGrpSpPr>
          <p:cNvPr id="3" name="object 3"/>
          <p:cNvGrpSpPr/>
          <p:nvPr/>
        </p:nvGrpSpPr>
        <p:grpSpPr>
          <a:xfrm>
            <a:off x="357239" y="1597210"/>
            <a:ext cx="6854666" cy="2970371"/>
            <a:chOff x="-1" y="2207438"/>
            <a:chExt cx="9139555" cy="3960495"/>
          </a:xfrm>
        </p:grpSpPr>
        <p:sp>
          <p:nvSpPr>
            <p:cNvPr id="4" name="object 4"/>
            <p:cNvSpPr/>
            <p:nvPr/>
          </p:nvSpPr>
          <p:spPr>
            <a:xfrm>
              <a:off x="2574" y="2207438"/>
              <a:ext cx="9137015" cy="3957954"/>
            </a:xfrm>
            <a:custGeom>
              <a:avLst/>
              <a:gdLst/>
              <a:ahLst/>
              <a:cxnLst/>
              <a:rect l="l" t="t" r="r" b="b"/>
              <a:pathLst>
                <a:path w="9137015" h="3957954">
                  <a:moveTo>
                    <a:pt x="9136818" y="0"/>
                  </a:moveTo>
                  <a:lnTo>
                    <a:pt x="0" y="0"/>
                  </a:lnTo>
                  <a:lnTo>
                    <a:pt x="0" y="3957864"/>
                  </a:lnTo>
                  <a:lnTo>
                    <a:pt x="9136818" y="3957864"/>
                  </a:lnTo>
                  <a:lnTo>
                    <a:pt x="9136818" y="0"/>
                  </a:lnTo>
                  <a:close/>
                </a:path>
              </a:pathLst>
            </a:custGeom>
            <a:solidFill>
              <a:srgbClr val="FFFFFF"/>
            </a:solidFill>
          </p:spPr>
          <p:txBody>
            <a:bodyPr wrap="square" lIns="0" tIns="0" rIns="0" bIns="0" rtlCol="0"/>
            <a:lstStyle/>
            <a:p>
              <a:endParaRPr sz="1050">
                <a:latin typeface="+mn-lt"/>
              </a:endParaRPr>
            </a:p>
          </p:txBody>
        </p:sp>
        <p:sp>
          <p:nvSpPr>
            <p:cNvPr id="5" name="object 5"/>
            <p:cNvSpPr/>
            <p:nvPr/>
          </p:nvSpPr>
          <p:spPr>
            <a:xfrm>
              <a:off x="0" y="6165303"/>
              <a:ext cx="9139555" cy="3175"/>
            </a:xfrm>
            <a:custGeom>
              <a:avLst/>
              <a:gdLst/>
              <a:ahLst/>
              <a:cxnLst/>
              <a:rect l="l" t="t" r="r" b="b"/>
              <a:pathLst>
                <a:path w="9139555" h="3175">
                  <a:moveTo>
                    <a:pt x="2565" y="1295"/>
                  </a:moveTo>
                  <a:lnTo>
                    <a:pt x="2197" y="381"/>
                  </a:lnTo>
                  <a:lnTo>
                    <a:pt x="1282" y="0"/>
                  </a:lnTo>
                  <a:lnTo>
                    <a:pt x="368" y="381"/>
                  </a:lnTo>
                  <a:lnTo>
                    <a:pt x="0" y="1295"/>
                  </a:lnTo>
                  <a:lnTo>
                    <a:pt x="368" y="2209"/>
                  </a:lnTo>
                  <a:lnTo>
                    <a:pt x="1282" y="2578"/>
                  </a:lnTo>
                  <a:lnTo>
                    <a:pt x="2197" y="2209"/>
                  </a:lnTo>
                  <a:lnTo>
                    <a:pt x="2565" y="1295"/>
                  </a:lnTo>
                  <a:close/>
                </a:path>
                <a:path w="9139555" h="3175">
                  <a:moveTo>
                    <a:pt x="435533" y="1295"/>
                  </a:moveTo>
                  <a:lnTo>
                    <a:pt x="435165" y="381"/>
                  </a:lnTo>
                  <a:lnTo>
                    <a:pt x="434251" y="0"/>
                  </a:lnTo>
                  <a:lnTo>
                    <a:pt x="433336" y="381"/>
                  </a:lnTo>
                  <a:lnTo>
                    <a:pt x="432968" y="1295"/>
                  </a:lnTo>
                  <a:lnTo>
                    <a:pt x="433336" y="2209"/>
                  </a:lnTo>
                  <a:lnTo>
                    <a:pt x="434251" y="2578"/>
                  </a:lnTo>
                  <a:lnTo>
                    <a:pt x="435165" y="2209"/>
                  </a:lnTo>
                  <a:lnTo>
                    <a:pt x="435533" y="1295"/>
                  </a:lnTo>
                  <a:close/>
                </a:path>
                <a:path w="9139555" h="3175">
                  <a:moveTo>
                    <a:pt x="868337" y="1295"/>
                  </a:moveTo>
                  <a:lnTo>
                    <a:pt x="867956" y="381"/>
                  </a:lnTo>
                  <a:lnTo>
                    <a:pt x="867054" y="0"/>
                  </a:lnTo>
                  <a:lnTo>
                    <a:pt x="866140" y="381"/>
                  </a:lnTo>
                  <a:lnTo>
                    <a:pt x="865759" y="1295"/>
                  </a:lnTo>
                  <a:lnTo>
                    <a:pt x="866140" y="2209"/>
                  </a:lnTo>
                  <a:lnTo>
                    <a:pt x="867054" y="2578"/>
                  </a:lnTo>
                  <a:lnTo>
                    <a:pt x="867956" y="2209"/>
                  </a:lnTo>
                  <a:lnTo>
                    <a:pt x="868337" y="1295"/>
                  </a:lnTo>
                  <a:close/>
                </a:path>
                <a:path w="9139555" h="3175">
                  <a:moveTo>
                    <a:pt x="1301267" y="1295"/>
                  </a:moveTo>
                  <a:lnTo>
                    <a:pt x="1300886" y="381"/>
                  </a:lnTo>
                  <a:lnTo>
                    <a:pt x="1299972" y="0"/>
                  </a:lnTo>
                  <a:lnTo>
                    <a:pt x="1299070" y="381"/>
                  </a:lnTo>
                  <a:lnTo>
                    <a:pt x="1298689" y="1295"/>
                  </a:lnTo>
                  <a:lnTo>
                    <a:pt x="1299070" y="2209"/>
                  </a:lnTo>
                  <a:lnTo>
                    <a:pt x="1299972" y="2578"/>
                  </a:lnTo>
                  <a:lnTo>
                    <a:pt x="1300886" y="2209"/>
                  </a:lnTo>
                  <a:lnTo>
                    <a:pt x="1301267" y="1295"/>
                  </a:lnTo>
                  <a:close/>
                </a:path>
                <a:path w="9139555" h="3175">
                  <a:moveTo>
                    <a:pt x="1734019" y="1295"/>
                  </a:moveTo>
                  <a:lnTo>
                    <a:pt x="1733638" y="381"/>
                  </a:lnTo>
                  <a:lnTo>
                    <a:pt x="1732737" y="0"/>
                  </a:lnTo>
                  <a:lnTo>
                    <a:pt x="1731822" y="381"/>
                  </a:lnTo>
                  <a:lnTo>
                    <a:pt x="1731441" y="1295"/>
                  </a:lnTo>
                  <a:lnTo>
                    <a:pt x="1731822" y="2209"/>
                  </a:lnTo>
                  <a:lnTo>
                    <a:pt x="1732737" y="2578"/>
                  </a:lnTo>
                  <a:lnTo>
                    <a:pt x="1733638" y="2209"/>
                  </a:lnTo>
                  <a:lnTo>
                    <a:pt x="1734019" y="1295"/>
                  </a:lnTo>
                  <a:close/>
                </a:path>
                <a:path w="9139555" h="3175">
                  <a:moveTo>
                    <a:pt x="2166950" y="1295"/>
                  </a:moveTo>
                  <a:lnTo>
                    <a:pt x="2166569" y="381"/>
                  </a:lnTo>
                  <a:lnTo>
                    <a:pt x="2165667" y="0"/>
                  </a:lnTo>
                  <a:lnTo>
                    <a:pt x="2164753" y="381"/>
                  </a:lnTo>
                  <a:lnTo>
                    <a:pt x="2164372" y="1295"/>
                  </a:lnTo>
                  <a:lnTo>
                    <a:pt x="2164753" y="2209"/>
                  </a:lnTo>
                  <a:lnTo>
                    <a:pt x="2165667" y="2578"/>
                  </a:lnTo>
                  <a:lnTo>
                    <a:pt x="2166569" y="2209"/>
                  </a:lnTo>
                  <a:lnTo>
                    <a:pt x="2166950" y="1295"/>
                  </a:lnTo>
                  <a:close/>
                </a:path>
                <a:path w="9139555" h="3175">
                  <a:moveTo>
                    <a:pt x="2754515" y="1295"/>
                  </a:moveTo>
                  <a:lnTo>
                    <a:pt x="2754147" y="381"/>
                  </a:lnTo>
                  <a:lnTo>
                    <a:pt x="2753233" y="0"/>
                  </a:lnTo>
                  <a:lnTo>
                    <a:pt x="2752318" y="381"/>
                  </a:lnTo>
                  <a:lnTo>
                    <a:pt x="2751937" y="1295"/>
                  </a:lnTo>
                  <a:lnTo>
                    <a:pt x="2752318" y="2209"/>
                  </a:lnTo>
                  <a:lnTo>
                    <a:pt x="2753233" y="2578"/>
                  </a:lnTo>
                  <a:lnTo>
                    <a:pt x="2754147" y="2209"/>
                  </a:lnTo>
                  <a:lnTo>
                    <a:pt x="2754515" y="1295"/>
                  </a:lnTo>
                  <a:close/>
                </a:path>
                <a:path w="9139555" h="3175">
                  <a:moveTo>
                    <a:pt x="3187281" y="1295"/>
                  </a:moveTo>
                  <a:lnTo>
                    <a:pt x="3186900" y="381"/>
                  </a:lnTo>
                  <a:lnTo>
                    <a:pt x="3185985" y="0"/>
                  </a:lnTo>
                  <a:lnTo>
                    <a:pt x="3185071" y="381"/>
                  </a:lnTo>
                  <a:lnTo>
                    <a:pt x="3184702" y="1295"/>
                  </a:lnTo>
                  <a:lnTo>
                    <a:pt x="3185071" y="2209"/>
                  </a:lnTo>
                  <a:lnTo>
                    <a:pt x="3185985" y="2578"/>
                  </a:lnTo>
                  <a:lnTo>
                    <a:pt x="3186900" y="2209"/>
                  </a:lnTo>
                  <a:lnTo>
                    <a:pt x="3187281" y="1295"/>
                  </a:lnTo>
                  <a:close/>
                </a:path>
                <a:path w="9139555" h="3175">
                  <a:moveTo>
                    <a:pt x="3620287" y="1295"/>
                  </a:moveTo>
                  <a:lnTo>
                    <a:pt x="3619906" y="381"/>
                  </a:lnTo>
                  <a:lnTo>
                    <a:pt x="3619004" y="0"/>
                  </a:lnTo>
                  <a:lnTo>
                    <a:pt x="3618090" y="381"/>
                  </a:lnTo>
                  <a:lnTo>
                    <a:pt x="3617709" y="1295"/>
                  </a:lnTo>
                  <a:lnTo>
                    <a:pt x="3618090" y="2209"/>
                  </a:lnTo>
                  <a:lnTo>
                    <a:pt x="3619004" y="2578"/>
                  </a:lnTo>
                  <a:lnTo>
                    <a:pt x="3619906" y="2209"/>
                  </a:lnTo>
                  <a:lnTo>
                    <a:pt x="3620287" y="1295"/>
                  </a:lnTo>
                  <a:close/>
                </a:path>
                <a:path w="9139555" h="3175">
                  <a:moveTo>
                    <a:pt x="4053040" y="1295"/>
                  </a:moveTo>
                  <a:lnTo>
                    <a:pt x="4052671" y="381"/>
                  </a:lnTo>
                  <a:lnTo>
                    <a:pt x="4051757" y="0"/>
                  </a:lnTo>
                  <a:lnTo>
                    <a:pt x="4050842" y="381"/>
                  </a:lnTo>
                  <a:lnTo>
                    <a:pt x="4050474" y="1295"/>
                  </a:lnTo>
                  <a:lnTo>
                    <a:pt x="4050842" y="2209"/>
                  </a:lnTo>
                  <a:lnTo>
                    <a:pt x="4051757" y="2578"/>
                  </a:lnTo>
                  <a:lnTo>
                    <a:pt x="4052671" y="2209"/>
                  </a:lnTo>
                  <a:lnTo>
                    <a:pt x="4053040" y="1295"/>
                  </a:lnTo>
                  <a:close/>
                </a:path>
                <a:path w="9139555" h="3175">
                  <a:moveTo>
                    <a:pt x="4640529" y="1295"/>
                  </a:moveTo>
                  <a:lnTo>
                    <a:pt x="4640148" y="381"/>
                  </a:lnTo>
                  <a:lnTo>
                    <a:pt x="4639234" y="0"/>
                  </a:lnTo>
                  <a:lnTo>
                    <a:pt x="4638332" y="381"/>
                  </a:lnTo>
                  <a:lnTo>
                    <a:pt x="4637951" y="1295"/>
                  </a:lnTo>
                  <a:lnTo>
                    <a:pt x="4638332" y="2209"/>
                  </a:lnTo>
                  <a:lnTo>
                    <a:pt x="4639234" y="2578"/>
                  </a:lnTo>
                  <a:lnTo>
                    <a:pt x="4640148" y="2209"/>
                  </a:lnTo>
                  <a:lnTo>
                    <a:pt x="4640529" y="1295"/>
                  </a:lnTo>
                  <a:close/>
                </a:path>
                <a:path w="9139555" h="3175">
                  <a:moveTo>
                    <a:pt x="5073535" y="1295"/>
                  </a:moveTo>
                  <a:lnTo>
                    <a:pt x="5073167" y="381"/>
                  </a:lnTo>
                  <a:lnTo>
                    <a:pt x="5072253" y="0"/>
                  </a:lnTo>
                  <a:lnTo>
                    <a:pt x="5071338" y="381"/>
                  </a:lnTo>
                  <a:lnTo>
                    <a:pt x="5070970" y="1295"/>
                  </a:lnTo>
                  <a:lnTo>
                    <a:pt x="5071338" y="2209"/>
                  </a:lnTo>
                  <a:lnTo>
                    <a:pt x="5072253" y="2578"/>
                  </a:lnTo>
                  <a:lnTo>
                    <a:pt x="5073167" y="2209"/>
                  </a:lnTo>
                  <a:lnTo>
                    <a:pt x="5073535" y="1295"/>
                  </a:lnTo>
                  <a:close/>
                </a:path>
                <a:path w="9139555" h="3175">
                  <a:moveTo>
                    <a:pt x="5506301" y="1295"/>
                  </a:moveTo>
                  <a:lnTo>
                    <a:pt x="5505920" y="381"/>
                  </a:lnTo>
                  <a:lnTo>
                    <a:pt x="5505005" y="0"/>
                  </a:lnTo>
                  <a:lnTo>
                    <a:pt x="5504104" y="381"/>
                  </a:lnTo>
                  <a:lnTo>
                    <a:pt x="5503723" y="1295"/>
                  </a:lnTo>
                  <a:lnTo>
                    <a:pt x="5504104" y="2209"/>
                  </a:lnTo>
                  <a:lnTo>
                    <a:pt x="5505005" y="2578"/>
                  </a:lnTo>
                  <a:lnTo>
                    <a:pt x="5505920" y="2209"/>
                  </a:lnTo>
                  <a:lnTo>
                    <a:pt x="5506301" y="1295"/>
                  </a:lnTo>
                  <a:close/>
                </a:path>
                <a:path w="9139555" h="3175">
                  <a:moveTo>
                    <a:pt x="5939218" y="1295"/>
                  </a:moveTo>
                  <a:lnTo>
                    <a:pt x="5938850" y="381"/>
                  </a:lnTo>
                  <a:lnTo>
                    <a:pt x="5937936" y="0"/>
                  </a:lnTo>
                  <a:lnTo>
                    <a:pt x="5937021" y="381"/>
                  </a:lnTo>
                  <a:lnTo>
                    <a:pt x="5936653" y="1295"/>
                  </a:lnTo>
                  <a:lnTo>
                    <a:pt x="5937021" y="2209"/>
                  </a:lnTo>
                  <a:lnTo>
                    <a:pt x="5937936" y="2578"/>
                  </a:lnTo>
                  <a:lnTo>
                    <a:pt x="5938850" y="2209"/>
                  </a:lnTo>
                  <a:lnTo>
                    <a:pt x="5939218" y="1295"/>
                  </a:lnTo>
                  <a:close/>
                </a:path>
                <a:path w="9139555" h="3175">
                  <a:moveTo>
                    <a:pt x="6372238" y="1295"/>
                  </a:moveTo>
                  <a:lnTo>
                    <a:pt x="6371857" y="381"/>
                  </a:lnTo>
                  <a:lnTo>
                    <a:pt x="6370955" y="0"/>
                  </a:lnTo>
                  <a:lnTo>
                    <a:pt x="6370040" y="381"/>
                  </a:lnTo>
                  <a:lnTo>
                    <a:pt x="6369659" y="1295"/>
                  </a:lnTo>
                  <a:lnTo>
                    <a:pt x="6370040" y="2209"/>
                  </a:lnTo>
                  <a:lnTo>
                    <a:pt x="6370955" y="2578"/>
                  </a:lnTo>
                  <a:lnTo>
                    <a:pt x="6371857" y="2209"/>
                  </a:lnTo>
                  <a:lnTo>
                    <a:pt x="6372238" y="1295"/>
                  </a:lnTo>
                  <a:close/>
                </a:path>
                <a:path w="9139555" h="3175">
                  <a:moveTo>
                    <a:pt x="6910603" y="1295"/>
                  </a:moveTo>
                  <a:lnTo>
                    <a:pt x="6910235" y="381"/>
                  </a:lnTo>
                  <a:lnTo>
                    <a:pt x="6909321" y="0"/>
                  </a:lnTo>
                  <a:lnTo>
                    <a:pt x="6908406" y="381"/>
                  </a:lnTo>
                  <a:lnTo>
                    <a:pt x="6908025" y="1295"/>
                  </a:lnTo>
                  <a:lnTo>
                    <a:pt x="6908406" y="2209"/>
                  </a:lnTo>
                  <a:lnTo>
                    <a:pt x="6909321" y="2578"/>
                  </a:lnTo>
                  <a:lnTo>
                    <a:pt x="6910235" y="2209"/>
                  </a:lnTo>
                  <a:lnTo>
                    <a:pt x="6910603" y="1295"/>
                  </a:lnTo>
                  <a:close/>
                </a:path>
                <a:path w="9139555" h="3175">
                  <a:moveTo>
                    <a:pt x="7343534" y="1295"/>
                  </a:moveTo>
                  <a:lnTo>
                    <a:pt x="7343153" y="381"/>
                  </a:lnTo>
                  <a:lnTo>
                    <a:pt x="7342251" y="0"/>
                  </a:lnTo>
                  <a:lnTo>
                    <a:pt x="7341336" y="381"/>
                  </a:lnTo>
                  <a:lnTo>
                    <a:pt x="7340955" y="1295"/>
                  </a:lnTo>
                  <a:lnTo>
                    <a:pt x="7341336" y="2209"/>
                  </a:lnTo>
                  <a:lnTo>
                    <a:pt x="7342251" y="2578"/>
                  </a:lnTo>
                  <a:lnTo>
                    <a:pt x="7343153" y="2209"/>
                  </a:lnTo>
                  <a:lnTo>
                    <a:pt x="7343534" y="1295"/>
                  </a:lnTo>
                  <a:close/>
                </a:path>
                <a:path w="9139555" h="3175">
                  <a:moveTo>
                    <a:pt x="7776286" y="1295"/>
                  </a:moveTo>
                  <a:lnTo>
                    <a:pt x="7775918" y="381"/>
                  </a:lnTo>
                  <a:lnTo>
                    <a:pt x="7775003" y="0"/>
                  </a:lnTo>
                  <a:lnTo>
                    <a:pt x="7774089" y="381"/>
                  </a:lnTo>
                  <a:lnTo>
                    <a:pt x="7773721" y="1295"/>
                  </a:lnTo>
                  <a:lnTo>
                    <a:pt x="7774089" y="2209"/>
                  </a:lnTo>
                  <a:lnTo>
                    <a:pt x="7775003" y="2578"/>
                  </a:lnTo>
                  <a:lnTo>
                    <a:pt x="7775918" y="2209"/>
                  </a:lnTo>
                  <a:lnTo>
                    <a:pt x="7776286" y="1295"/>
                  </a:lnTo>
                  <a:close/>
                </a:path>
                <a:path w="9139555" h="3175">
                  <a:moveTo>
                    <a:pt x="8209305" y="1295"/>
                  </a:moveTo>
                  <a:lnTo>
                    <a:pt x="8208924" y="381"/>
                  </a:lnTo>
                  <a:lnTo>
                    <a:pt x="8208023" y="0"/>
                  </a:lnTo>
                  <a:lnTo>
                    <a:pt x="8207108" y="381"/>
                  </a:lnTo>
                  <a:lnTo>
                    <a:pt x="8206727" y="1295"/>
                  </a:lnTo>
                  <a:lnTo>
                    <a:pt x="8207108" y="2209"/>
                  </a:lnTo>
                  <a:lnTo>
                    <a:pt x="8208023" y="2578"/>
                  </a:lnTo>
                  <a:lnTo>
                    <a:pt x="8208924" y="2209"/>
                  </a:lnTo>
                  <a:lnTo>
                    <a:pt x="8209305" y="1295"/>
                  </a:lnTo>
                  <a:close/>
                </a:path>
                <a:path w="9139555" h="3175">
                  <a:moveTo>
                    <a:pt x="8642236" y="1295"/>
                  </a:moveTo>
                  <a:lnTo>
                    <a:pt x="8641855" y="381"/>
                  </a:lnTo>
                  <a:lnTo>
                    <a:pt x="8640940" y="0"/>
                  </a:lnTo>
                  <a:lnTo>
                    <a:pt x="8640039" y="381"/>
                  </a:lnTo>
                  <a:lnTo>
                    <a:pt x="8639658" y="1295"/>
                  </a:lnTo>
                  <a:lnTo>
                    <a:pt x="8640039" y="2209"/>
                  </a:lnTo>
                  <a:lnTo>
                    <a:pt x="8640940" y="2578"/>
                  </a:lnTo>
                  <a:lnTo>
                    <a:pt x="8641855" y="2209"/>
                  </a:lnTo>
                  <a:lnTo>
                    <a:pt x="8642236" y="1295"/>
                  </a:lnTo>
                  <a:close/>
                </a:path>
                <a:path w="9139555" h="3175">
                  <a:moveTo>
                    <a:pt x="9139390" y="1295"/>
                  </a:moveTo>
                  <a:lnTo>
                    <a:pt x="9139009" y="381"/>
                  </a:lnTo>
                  <a:lnTo>
                    <a:pt x="9138094" y="0"/>
                  </a:lnTo>
                  <a:lnTo>
                    <a:pt x="9137193" y="381"/>
                  </a:lnTo>
                  <a:lnTo>
                    <a:pt x="9136812" y="1295"/>
                  </a:lnTo>
                  <a:lnTo>
                    <a:pt x="9137193" y="2209"/>
                  </a:lnTo>
                  <a:lnTo>
                    <a:pt x="9138094" y="2578"/>
                  </a:lnTo>
                  <a:lnTo>
                    <a:pt x="9139009" y="2209"/>
                  </a:lnTo>
                  <a:lnTo>
                    <a:pt x="9139390" y="1295"/>
                  </a:lnTo>
                  <a:close/>
                </a:path>
              </a:pathLst>
            </a:custGeom>
            <a:solidFill>
              <a:srgbClr val="DADCDD"/>
            </a:solidFill>
          </p:spPr>
          <p:txBody>
            <a:bodyPr wrap="square" lIns="0" tIns="0" rIns="0" bIns="0" rtlCol="0"/>
            <a:lstStyle/>
            <a:p>
              <a:endParaRPr sz="1050">
                <a:latin typeface="+mn-lt"/>
              </a:endParaRPr>
            </a:p>
          </p:txBody>
        </p:sp>
        <p:pic>
          <p:nvPicPr>
            <p:cNvPr id="6" name="object 6"/>
            <p:cNvPicPr/>
            <p:nvPr/>
          </p:nvPicPr>
          <p:blipFill>
            <a:blip r:embed="rId2" cstate="print"/>
            <a:stretch>
              <a:fillRect/>
            </a:stretch>
          </p:blipFill>
          <p:spPr>
            <a:xfrm>
              <a:off x="613070" y="3664922"/>
              <a:ext cx="844904" cy="298706"/>
            </a:xfrm>
            <a:prstGeom prst="rect">
              <a:avLst/>
            </a:prstGeom>
          </p:spPr>
        </p:pic>
        <p:pic>
          <p:nvPicPr>
            <p:cNvPr id="7" name="object 7"/>
            <p:cNvPicPr/>
            <p:nvPr/>
          </p:nvPicPr>
          <p:blipFill>
            <a:blip r:embed="rId3" cstate="print"/>
            <a:stretch>
              <a:fillRect/>
            </a:stretch>
          </p:blipFill>
          <p:spPr>
            <a:xfrm>
              <a:off x="775353" y="3662346"/>
              <a:ext cx="520337" cy="298706"/>
            </a:xfrm>
            <a:prstGeom prst="rect">
              <a:avLst/>
            </a:prstGeom>
          </p:spPr>
        </p:pic>
        <p:sp>
          <p:nvSpPr>
            <p:cNvPr id="8" name="object 8"/>
            <p:cNvSpPr/>
            <p:nvPr/>
          </p:nvSpPr>
          <p:spPr>
            <a:xfrm>
              <a:off x="607918" y="3649472"/>
              <a:ext cx="840105" cy="294005"/>
            </a:xfrm>
            <a:custGeom>
              <a:avLst/>
              <a:gdLst/>
              <a:ahLst/>
              <a:cxnLst/>
              <a:rect l="l" t="t" r="r" b="b"/>
              <a:pathLst>
                <a:path w="840105" h="294004">
                  <a:moveTo>
                    <a:pt x="839752" y="0"/>
                  </a:moveTo>
                  <a:lnTo>
                    <a:pt x="0" y="0"/>
                  </a:lnTo>
                  <a:lnTo>
                    <a:pt x="0" y="293556"/>
                  </a:lnTo>
                  <a:lnTo>
                    <a:pt x="839752" y="293556"/>
                  </a:lnTo>
                  <a:lnTo>
                    <a:pt x="839752" y="0"/>
                  </a:lnTo>
                  <a:close/>
                </a:path>
              </a:pathLst>
            </a:custGeom>
            <a:solidFill>
              <a:srgbClr val="9BBB59"/>
            </a:solidFill>
          </p:spPr>
          <p:txBody>
            <a:bodyPr wrap="square" lIns="0" tIns="0" rIns="0" bIns="0" rtlCol="0"/>
            <a:lstStyle/>
            <a:p>
              <a:endParaRPr sz="1050">
                <a:latin typeface="+mn-lt"/>
              </a:endParaRPr>
            </a:p>
          </p:txBody>
        </p:sp>
      </p:grpSp>
      <p:sp>
        <p:nvSpPr>
          <p:cNvPr id="9" name="object 9"/>
          <p:cNvSpPr txBox="1"/>
          <p:nvPr/>
        </p:nvSpPr>
        <p:spPr>
          <a:xfrm>
            <a:off x="997942" y="2686463"/>
            <a:ext cx="256699" cy="300691"/>
          </a:xfrm>
          <a:prstGeom prst="rect">
            <a:avLst/>
          </a:prstGeom>
        </p:spPr>
        <p:txBody>
          <a:bodyPr vert="horz" wrap="square" lIns="0" tIns="11906" rIns="0" bIns="0" rtlCol="0">
            <a:spAutoFit/>
          </a:bodyPr>
          <a:lstStyle/>
          <a:p>
            <a:pPr marL="9525">
              <a:spcBef>
                <a:spcPts val="94"/>
              </a:spcBef>
            </a:pPr>
            <a:r>
              <a:rPr sz="938" dirty="0">
                <a:latin typeface="+mn-lt"/>
                <a:cs typeface="Arial" panose="020B0604020202020204" pitchFamily="34" charset="0"/>
              </a:rPr>
              <a:t>QC</a:t>
            </a:r>
            <a:r>
              <a:rPr sz="938" spc="34" dirty="0">
                <a:latin typeface="+mn-lt"/>
                <a:cs typeface="Arial" panose="020B0604020202020204" pitchFamily="34" charset="0"/>
              </a:rPr>
              <a:t> </a:t>
            </a:r>
            <a:r>
              <a:rPr sz="938" spc="-38" dirty="0">
                <a:latin typeface="+mn-lt"/>
                <a:cs typeface="Arial" panose="020B0604020202020204" pitchFamily="34" charset="0"/>
              </a:rPr>
              <a:t>1</a:t>
            </a:r>
            <a:endParaRPr sz="938" dirty="0">
              <a:latin typeface="+mn-lt"/>
              <a:cs typeface="Arial" panose="020B0604020202020204" pitchFamily="34" charset="0"/>
            </a:endParaRPr>
          </a:p>
        </p:txBody>
      </p:sp>
      <p:grpSp>
        <p:nvGrpSpPr>
          <p:cNvPr id="10" name="object 10"/>
          <p:cNvGrpSpPr/>
          <p:nvPr/>
        </p:nvGrpSpPr>
        <p:grpSpPr>
          <a:xfrm>
            <a:off x="1906659" y="2692254"/>
            <a:ext cx="753904" cy="222409"/>
            <a:chOff x="2065893" y="3667497"/>
            <a:chExt cx="1005205" cy="296545"/>
          </a:xfrm>
        </p:grpSpPr>
        <p:pic>
          <p:nvPicPr>
            <p:cNvPr id="11" name="object 11"/>
            <p:cNvPicPr/>
            <p:nvPr/>
          </p:nvPicPr>
          <p:blipFill>
            <a:blip r:embed="rId4" cstate="print"/>
            <a:stretch>
              <a:fillRect/>
            </a:stretch>
          </p:blipFill>
          <p:spPr>
            <a:xfrm>
              <a:off x="2071046" y="3682947"/>
              <a:ext cx="999460" cy="280681"/>
            </a:xfrm>
            <a:prstGeom prst="rect">
              <a:avLst/>
            </a:prstGeom>
          </p:spPr>
        </p:pic>
        <p:pic>
          <p:nvPicPr>
            <p:cNvPr id="12" name="object 12"/>
            <p:cNvPicPr/>
            <p:nvPr/>
          </p:nvPicPr>
          <p:blipFill>
            <a:blip r:embed="rId5" cstate="print"/>
            <a:stretch>
              <a:fillRect/>
            </a:stretch>
          </p:blipFill>
          <p:spPr>
            <a:xfrm>
              <a:off x="2310607" y="3682947"/>
              <a:ext cx="520337" cy="278106"/>
            </a:xfrm>
            <a:prstGeom prst="rect">
              <a:avLst/>
            </a:prstGeom>
          </p:spPr>
        </p:pic>
        <p:sp>
          <p:nvSpPr>
            <p:cNvPr id="13" name="object 13"/>
            <p:cNvSpPr/>
            <p:nvPr/>
          </p:nvSpPr>
          <p:spPr>
            <a:xfrm>
              <a:off x="2065893" y="3667497"/>
              <a:ext cx="994410" cy="275590"/>
            </a:xfrm>
            <a:custGeom>
              <a:avLst/>
              <a:gdLst/>
              <a:ahLst/>
              <a:cxnLst/>
              <a:rect l="l" t="t" r="r" b="b"/>
              <a:pathLst>
                <a:path w="994410" h="275589">
                  <a:moveTo>
                    <a:pt x="994308" y="0"/>
                  </a:moveTo>
                  <a:lnTo>
                    <a:pt x="0" y="0"/>
                  </a:lnTo>
                  <a:lnTo>
                    <a:pt x="0" y="275531"/>
                  </a:lnTo>
                  <a:lnTo>
                    <a:pt x="994308" y="275531"/>
                  </a:lnTo>
                  <a:lnTo>
                    <a:pt x="994308" y="0"/>
                  </a:lnTo>
                  <a:close/>
                </a:path>
              </a:pathLst>
            </a:custGeom>
            <a:solidFill>
              <a:srgbClr val="9BBB59"/>
            </a:solidFill>
          </p:spPr>
          <p:txBody>
            <a:bodyPr wrap="square" lIns="0" tIns="0" rIns="0" bIns="0" rtlCol="0"/>
            <a:lstStyle/>
            <a:p>
              <a:endParaRPr sz="1050">
                <a:latin typeface="+mn-lt"/>
              </a:endParaRPr>
            </a:p>
          </p:txBody>
        </p:sp>
      </p:grpSp>
      <p:sp>
        <p:nvSpPr>
          <p:cNvPr id="14" name="object 14"/>
          <p:cNvSpPr txBox="1"/>
          <p:nvPr/>
        </p:nvSpPr>
        <p:spPr>
          <a:xfrm>
            <a:off x="2150735" y="2700947"/>
            <a:ext cx="256699" cy="300691"/>
          </a:xfrm>
          <a:prstGeom prst="rect">
            <a:avLst/>
          </a:prstGeom>
        </p:spPr>
        <p:txBody>
          <a:bodyPr vert="horz" wrap="square" lIns="0" tIns="11906" rIns="0" bIns="0" rtlCol="0">
            <a:spAutoFit/>
          </a:bodyPr>
          <a:lstStyle/>
          <a:p>
            <a:pPr marL="9525">
              <a:spcBef>
                <a:spcPts val="94"/>
              </a:spcBef>
            </a:pPr>
            <a:r>
              <a:rPr sz="938" dirty="0">
                <a:latin typeface="+mn-lt"/>
                <a:cs typeface="Arial" panose="020B0604020202020204" pitchFamily="34" charset="0"/>
              </a:rPr>
              <a:t>QC</a:t>
            </a:r>
            <a:r>
              <a:rPr sz="938" spc="34" dirty="0">
                <a:latin typeface="+mn-lt"/>
                <a:cs typeface="Arial" panose="020B0604020202020204" pitchFamily="34" charset="0"/>
              </a:rPr>
              <a:t> </a:t>
            </a:r>
            <a:r>
              <a:rPr sz="938" spc="-38" dirty="0">
                <a:latin typeface="+mn-lt"/>
                <a:cs typeface="Arial" panose="020B0604020202020204" pitchFamily="34" charset="0"/>
              </a:rPr>
              <a:t>2</a:t>
            </a:r>
            <a:endParaRPr sz="938" dirty="0">
              <a:latin typeface="+mn-lt"/>
              <a:cs typeface="Arial" panose="020B0604020202020204" pitchFamily="34" charset="0"/>
            </a:endParaRPr>
          </a:p>
        </p:txBody>
      </p:sp>
      <p:grpSp>
        <p:nvGrpSpPr>
          <p:cNvPr id="15" name="object 15"/>
          <p:cNvGrpSpPr/>
          <p:nvPr/>
        </p:nvGrpSpPr>
        <p:grpSpPr>
          <a:xfrm>
            <a:off x="3316980" y="2692254"/>
            <a:ext cx="753904" cy="222409"/>
            <a:chOff x="3946321" y="3667497"/>
            <a:chExt cx="1005205" cy="296545"/>
          </a:xfrm>
        </p:grpSpPr>
        <p:pic>
          <p:nvPicPr>
            <p:cNvPr id="16" name="object 16"/>
            <p:cNvPicPr/>
            <p:nvPr/>
          </p:nvPicPr>
          <p:blipFill>
            <a:blip r:embed="rId4" cstate="print"/>
            <a:stretch>
              <a:fillRect/>
            </a:stretch>
          </p:blipFill>
          <p:spPr>
            <a:xfrm>
              <a:off x="3951473" y="3682947"/>
              <a:ext cx="999460" cy="280681"/>
            </a:xfrm>
            <a:prstGeom prst="rect">
              <a:avLst/>
            </a:prstGeom>
          </p:spPr>
        </p:pic>
        <p:pic>
          <p:nvPicPr>
            <p:cNvPr id="17" name="object 17"/>
            <p:cNvPicPr/>
            <p:nvPr/>
          </p:nvPicPr>
          <p:blipFill>
            <a:blip r:embed="rId6" cstate="print"/>
            <a:stretch>
              <a:fillRect/>
            </a:stretch>
          </p:blipFill>
          <p:spPr>
            <a:xfrm>
              <a:off x="4191034" y="3682947"/>
              <a:ext cx="520337" cy="278106"/>
            </a:xfrm>
            <a:prstGeom prst="rect">
              <a:avLst/>
            </a:prstGeom>
          </p:spPr>
        </p:pic>
        <p:sp>
          <p:nvSpPr>
            <p:cNvPr id="18" name="object 18"/>
            <p:cNvSpPr/>
            <p:nvPr/>
          </p:nvSpPr>
          <p:spPr>
            <a:xfrm>
              <a:off x="3946321" y="3667497"/>
              <a:ext cx="994410" cy="275590"/>
            </a:xfrm>
            <a:custGeom>
              <a:avLst/>
              <a:gdLst/>
              <a:ahLst/>
              <a:cxnLst/>
              <a:rect l="l" t="t" r="r" b="b"/>
              <a:pathLst>
                <a:path w="994410" h="275589">
                  <a:moveTo>
                    <a:pt x="994308" y="0"/>
                  </a:moveTo>
                  <a:lnTo>
                    <a:pt x="0" y="0"/>
                  </a:lnTo>
                  <a:lnTo>
                    <a:pt x="0" y="275531"/>
                  </a:lnTo>
                  <a:lnTo>
                    <a:pt x="994308" y="275531"/>
                  </a:lnTo>
                  <a:lnTo>
                    <a:pt x="994308" y="0"/>
                  </a:lnTo>
                  <a:close/>
                </a:path>
              </a:pathLst>
            </a:custGeom>
            <a:solidFill>
              <a:srgbClr val="9BBB59"/>
            </a:solidFill>
          </p:spPr>
          <p:txBody>
            <a:bodyPr wrap="square" lIns="0" tIns="0" rIns="0" bIns="0" rtlCol="0"/>
            <a:lstStyle/>
            <a:p>
              <a:endParaRPr sz="1050">
                <a:latin typeface="+mn-lt"/>
              </a:endParaRPr>
            </a:p>
          </p:txBody>
        </p:sp>
      </p:grpSp>
      <p:sp>
        <p:nvSpPr>
          <p:cNvPr id="19" name="object 19"/>
          <p:cNvSpPr txBox="1"/>
          <p:nvPr/>
        </p:nvSpPr>
        <p:spPr>
          <a:xfrm>
            <a:off x="3560540" y="2700947"/>
            <a:ext cx="256699" cy="300691"/>
          </a:xfrm>
          <a:prstGeom prst="rect">
            <a:avLst/>
          </a:prstGeom>
        </p:spPr>
        <p:txBody>
          <a:bodyPr vert="horz" wrap="square" lIns="0" tIns="11906" rIns="0" bIns="0" rtlCol="0">
            <a:spAutoFit/>
          </a:bodyPr>
          <a:lstStyle/>
          <a:p>
            <a:pPr marL="9525">
              <a:spcBef>
                <a:spcPts val="94"/>
              </a:spcBef>
            </a:pPr>
            <a:r>
              <a:rPr sz="938" dirty="0">
                <a:latin typeface="+mn-lt"/>
                <a:cs typeface="Arial" panose="020B0604020202020204" pitchFamily="34" charset="0"/>
              </a:rPr>
              <a:t>QC</a:t>
            </a:r>
            <a:r>
              <a:rPr sz="938" spc="34" dirty="0">
                <a:latin typeface="+mn-lt"/>
                <a:cs typeface="Arial" panose="020B0604020202020204" pitchFamily="34" charset="0"/>
              </a:rPr>
              <a:t> </a:t>
            </a:r>
            <a:r>
              <a:rPr sz="938" spc="-38" dirty="0">
                <a:latin typeface="+mn-lt"/>
                <a:cs typeface="Arial" panose="020B0604020202020204" pitchFamily="34" charset="0"/>
              </a:rPr>
              <a:t>3</a:t>
            </a:r>
            <a:endParaRPr sz="938" dirty="0">
              <a:latin typeface="+mn-lt"/>
              <a:cs typeface="Arial" panose="020B0604020202020204" pitchFamily="34" charset="0"/>
            </a:endParaRPr>
          </a:p>
        </p:txBody>
      </p:sp>
      <p:sp>
        <p:nvSpPr>
          <p:cNvPr id="20" name="object 20"/>
          <p:cNvSpPr/>
          <p:nvPr/>
        </p:nvSpPr>
        <p:spPr>
          <a:xfrm>
            <a:off x="749423" y="3752535"/>
            <a:ext cx="751523" cy="585311"/>
          </a:xfrm>
          <a:custGeom>
            <a:avLst/>
            <a:gdLst/>
            <a:ahLst/>
            <a:cxnLst/>
            <a:rect l="l" t="t" r="r" b="b"/>
            <a:pathLst>
              <a:path w="1002030" h="780414">
                <a:moveTo>
                  <a:pt x="0" y="780242"/>
                </a:moveTo>
                <a:lnTo>
                  <a:pt x="1002036" y="780242"/>
                </a:lnTo>
                <a:lnTo>
                  <a:pt x="1002036" y="0"/>
                </a:lnTo>
                <a:lnTo>
                  <a:pt x="0" y="0"/>
                </a:lnTo>
                <a:lnTo>
                  <a:pt x="0" y="780242"/>
                </a:lnTo>
                <a:close/>
              </a:path>
            </a:pathLst>
          </a:custGeom>
          <a:ln w="20603">
            <a:solidFill>
              <a:srgbClr val="C0504D"/>
            </a:solidFill>
          </a:ln>
        </p:spPr>
        <p:txBody>
          <a:bodyPr wrap="square" lIns="0" tIns="0" rIns="0" bIns="0" rtlCol="0"/>
          <a:lstStyle/>
          <a:p>
            <a:endParaRPr sz="1050">
              <a:latin typeface="+mn-lt"/>
            </a:endParaRPr>
          </a:p>
        </p:txBody>
      </p:sp>
      <p:sp>
        <p:nvSpPr>
          <p:cNvPr id="21" name="object 21"/>
          <p:cNvSpPr txBox="1"/>
          <p:nvPr/>
        </p:nvSpPr>
        <p:spPr>
          <a:xfrm>
            <a:off x="786426" y="3762772"/>
            <a:ext cx="635318" cy="472245"/>
          </a:xfrm>
          <a:prstGeom prst="rect">
            <a:avLst/>
          </a:prstGeom>
        </p:spPr>
        <p:txBody>
          <a:bodyPr vert="horz" wrap="square" lIns="0" tIns="10478" rIns="0" bIns="0" rtlCol="0">
            <a:spAutoFit/>
          </a:bodyPr>
          <a:lstStyle/>
          <a:p>
            <a:pPr marL="9525">
              <a:spcBef>
                <a:spcPts val="83"/>
              </a:spcBef>
            </a:pPr>
            <a:r>
              <a:rPr sz="600" dirty="0">
                <a:latin typeface="+mn-lt"/>
                <a:cs typeface="Arial" panose="020B0604020202020204" pitchFamily="34" charset="0"/>
              </a:rPr>
              <a:t>Saleable</a:t>
            </a:r>
            <a:r>
              <a:rPr sz="600" spc="-15" dirty="0">
                <a:latin typeface="+mn-lt"/>
                <a:cs typeface="Arial" panose="020B0604020202020204" pitchFamily="34" charset="0"/>
              </a:rPr>
              <a:t> </a:t>
            </a:r>
            <a:r>
              <a:rPr sz="600" spc="-8" dirty="0">
                <a:latin typeface="+mn-lt"/>
                <a:cs typeface="Arial" panose="020B0604020202020204" pitchFamily="34" charset="0"/>
              </a:rPr>
              <a:t>Waste</a:t>
            </a:r>
            <a:endParaRPr sz="600" dirty="0">
              <a:latin typeface="+mn-lt"/>
              <a:cs typeface="Arial" panose="020B0604020202020204" pitchFamily="34" charset="0"/>
            </a:endParaRPr>
          </a:p>
          <a:p>
            <a:pPr marL="41910" indent="-38100">
              <a:spcBef>
                <a:spcPts val="26"/>
              </a:spcBef>
              <a:buSzPct val="81250"/>
              <a:buFont typeface="Symbol"/>
              <a:buChar char=""/>
              <a:tabLst>
                <a:tab pos="41910" algn="l"/>
              </a:tabLst>
            </a:pPr>
            <a:r>
              <a:rPr sz="600" spc="-8" dirty="0">
                <a:latin typeface="+mn-lt"/>
                <a:cs typeface="Arial" panose="020B0604020202020204" pitchFamily="34" charset="0"/>
              </a:rPr>
              <a:t>Contamination</a:t>
            </a:r>
            <a:endParaRPr sz="600" dirty="0">
              <a:latin typeface="+mn-lt"/>
              <a:cs typeface="Arial" panose="020B0604020202020204" pitchFamily="34" charset="0"/>
            </a:endParaRPr>
          </a:p>
          <a:p>
            <a:pPr marL="41910" indent="-38100">
              <a:spcBef>
                <a:spcPts val="26"/>
              </a:spcBef>
              <a:buSzPct val="81250"/>
              <a:buFont typeface="Symbol"/>
              <a:buChar char=""/>
              <a:tabLst>
                <a:tab pos="41910" algn="l"/>
              </a:tabLst>
            </a:pPr>
            <a:r>
              <a:rPr sz="600" spc="-15" dirty="0">
                <a:latin typeface="+mn-lt"/>
                <a:cs typeface="Arial" panose="020B0604020202020204" pitchFamily="34" charset="0"/>
              </a:rPr>
              <a:t>Dust</a:t>
            </a:r>
            <a:endParaRPr sz="600" dirty="0">
              <a:latin typeface="+mn-lt"/>
              <a:cs typeface="Arial" panose="020B0604020202020204" pitchFamily="34" charset="0"/>
            </a:endParaRPr>
          </a:p>
          <a:p>
            <a:pPr marL="59055" indent="-49530">
              <a:spcBef>
                <a:spcPts val="23"/>
              </a:spcBef>
              <a:buSzPct val="81250"/>
              <a:buFont typeface="Symbol"/>
              <a:buChar char=""/>
              <a:tabLst>
                <a:tab pos="59055" algn="l"/>
              </a:tabLst>
            </a:pPr>
            <a:r>
              <a:rPr sz="600" dirty="0">
                <a:latin typeface="+mn-lt"/>
                <a:cs typeface="Arial" panose="020B0604020202020204" pitchFamily="34" charset="0"/>
              </a:rPr>
              <a:t>Short</a:t>
            </a:r>
            <a:r>
              <a:rPr sz="600" spc="4" dirty="0">
                <a:latin typeface="+mn-lt"/>
                <a:cs typeface="Arial" panose="020B0604020202020204" pitchFamily="34" charset="0"/>
              </a:rPr>
              <a:t> </a:t>
            </a:r>
            <a:r>
              <a:rPr sz="600" dirty="0">
                <a:latin typeface="+mn-lt"/>
                <a:cs typeface="Arial" panose="020B0604020202020204" pitchFamily="34" charset="0"/>
              </a:rPr>
              <a:t>Cotton</a:t>
            </a:r>
            <a:r>
              <a:rPr sz="600" spc="11" dirty="0">
                <a:latin typeface="+mn-lt"/>
                <a:cs typeface="Arial" panose="020B0604020202020204" pitchFamily="34" charset="0"/>
              </a:rPr>
              <a:t> </a:t>
            </a:r>
            <a:r>
              <a:rPr sz="600" spc="-8" dirty="0">
                <a:latin typeface="+mn-lt"/>
                <a:cs typeface="Arial" panose="020B0604020202020204" pitchFamily="34" charset="0"/>
              </a:rPr>
              <a:t>fibre</a:t>
            </a:r>
            <a:endParaRPr sz="600" dirty="0">
              <a:latin typeface="+mn-lt"/>
              <a:cs typeface="Arial" panose="020B0604020202020204" pitchFamily="34" charset="0"/>
            </a:endParaRPr>
          </a:p>
        </p:txBody>
      </p:sp>
      <p:grpSp>
        <p:nvGrpSpPr>
          <p:cNvPr id="22" name="object 22"/>
          <p:cNvGrpSpPr/>
          <p:nvPr/>
        </p:nvGrpSpPr>
        <p:grpSpPr>
          <a:xfrm>
            <a:off x="1014100" y="2898903"/>
            <a:ext cx="288131" cy="869156"/>
            <a:chOff x="875814" y="3943028"/>
            <a:chExt cx="384175" cy="1158875"/>
          </a:xfrm>
        </p:grpSpPr>
        <p:pic>
          <p:nvPicPr>
            <p:cNvPr id="23" name="object 23"/>
            <p:cNvPicPr/>
            <p:nvPr/>
          </p:nvPicPr>
          <p:blipFill>
            <a:blip r:embed="rId7" cstate="print"/>
            <a:stretch>
              <a:fillRect/>
            </a:stretch>
          </p:blipFill>
          <p:spPr>
            <a:xfrm>
              <a:off x="880966" y="3958478"/>
              <a:ext cx="378661" cy="1143326"/>
            </a:xfrm>
            <a:prstGeom prst="rect">
              <a:avLst/>
            </a:prstGeom>
          </p:spPr>
        </p:pic>
        <p:pic>
          <p:nvPicPr>
            <p:cNvPr id="24" name="object 24"/>
            <p:cNvPicPr/>
            <p:nvPr/>
          </p:nvPicPr>
          <p:blipFill>
            <a:blip r:embed="rId8" cstate="print"/>
            <a:stretch>
              <a:fillRect/>
            </a:stretch>
          </p:blipFill>
          <p:spPr>
            <a:xfrm>
              <a:off x="981427" y="3961053"/>
              <a:ext cx="208650" cy="638614"/>
            </a:xfrm>
            <a:prstGeom prst="rect">
              <a:avLst/>
            </a:prstGeom>
          </p:spPr>
        </p:pic>
        <p:sp>
          <p:nvSpPr>
            <p:cNvPr id="25" name="object 25"/>
            <p:cNvSpPr/>
            <p:nvPr/>
          </p:nvSpPr>
          <p:spPr>
            <a:xfrm>
              <a:off x="875814" y="3943028"/>
              <a:ext cx="374015" cy="1138555"/>
            </a:xfrm>
            <a:custGeom>
              <a:avLst/>
              <a:gdLst/>
              <a:ahLst/>
              <a:cxnLst/>
              <a:rect l="l" t="t" r="r" b="b"/>
              <a:pathLst>
                <a:path w="374015" h="1138554">
                  <a:moveTo>
                    <a:pt x="280175" y="0"/>
                  </a:moveTo>
                  <a:lnTo>
                    <a:pt x="93420" y="0"/>
                  </a:lnTo>
                  <a:lnTo>
                    <a:pt x="93420" y="842044"/>
                  </a:lnTo>
                  <a:lnTo>
                    <a:pt x="0" y="842044"/>
                  </a:lnTo>
                  <a:lnTo>
                    <a:pt x="186754" y="1138175"/>
                  </a:lnTo>
                  <a:lnTo>
                    <a:pt x="373509" y="842044"/>
                  </a:lnTo>
                  <a:lnTo>
                    <a:pt x="280175" y="842044"/>
                  </a:lnTo>
                  <a:lnTo>
                    <a:pt x="280175" y="0"/>
                  </a:lnTo>
                  <a:close/>
                </a:path>
              </a:pathLst>
            </a:custGeom>
            <a:solidFill>
              <a:srgbClr val="C0504D"/>
            </a:solidFill>
          </p:spPr>
          <p:txBody>
            <a:bodyPr wrap="square" lIns="0" tIns="0" rIns="0" bIns="0" rtlCol="0"/>
            <a:lstStyle/>
            <a:p>
              <a:endParaRPr sz="1050">
                <a:latin typeface="+mn-lt"/>
              </a:endParaRPr>
            </a:p>
          </p:txBody>
        </p:sp>
      </p:grpSp>
      <p:sp>
        <p:nvSpPr>
          <p:cNvPr id="26" name="object 26"/>
          <p:cNvSpPr txBox="1"/>
          <p:nvPr/>
        </p:nvSpPr>
        <p:spPr>
          <a:xfrm>
            <a:off x="1120621" y="2908530"/>
            <a:ext cx="88106" cy="463749"/>
          </a:xfrm>
          <a:prstGeom prst="rect">
            <a:avLst/>
          </a:prstGeom>
        </p:spPr>
        <p:txBody>
          <a:bodyPr vert="horz" wrap="square" lIns="0" tIns="14764" rIns="0" bIns="0" rtlCol="0">
            <a:spAutoFit/>
          </a:bodyPr>
          <a:lstStyle/>
          <a:p>
            <a:pPr marL="9525" marR="3810">
              <a:lnSpc>
                <a:spcPts val="652"/>
              </a:lnSpc>
              <a:spcBef>
                <a:spcPts val="116"/>
              </a:spcBef>
            </a:pPr>
            <a:r>
              <a:rPr sz="563" b="1" spc="-38" dirty="0">
                <a:solidFill>
                  <a:srgbClr val="FFFF00"/>
                </a:solidFill>
                <a:latin typeface="+mn-lt"/>
                <a:cs typeface="Arial" panose="020B0604020202020204" pitchFamily="34" charset="0"/>
              </a:rPr>
              <a:t>W</a:t>
            </a:r>
            <a:r>
              <a:rPr sz="563" b="1" spc="375" dirty="0">
                <a:solidFill>
                  <a:srgbClr val="FFFF00"/>
                </a:solidFill>
                <a:latin typeface="+mn-lt"/>
                <a:cs typeface="Arial" panose="020B0604020202020204" pitchFamily="34" charset="0"/>
              </a:rPr>
              <a:t> </a:t>
            </a:r>
            <a:r>
              <a:rPr sz="563" b="1" spc="-38" dirty="0">
                <a:solidFill>
                  <a:srgbClr val="FFFF00"/>
                </a:solidFill>
                <a:latin typeface="+mn-lt"/>
                <a:cs typeface="Arial" panose="020B0604020202020204" pitchFamily="34" charset="0"/>
              </a:rPr>
              <a:t>A</a:t>
            </a:r>
            <a:r>
              <a:rPr sz="563" b="1" spc="375" dirty="0">
                <a:solidFill>
                  <a:srgbClr val="FFFF00"/>
                </a:solidFill>
                <a:latin typeface="+mn-lt"/>
                <a:cs typeface="Arial" panose="020B0604020202020204" pitchFamily="34" charset="0"/>
              </a:rPr>
              <a:t> </a:t>
            </a:r>
            <a:r>
              <a:rPr sz="563" b="1" spc="-38" dirty="0">
                <a:solidFill>
                  <a:srgbClr val="FFFF00"/>
                </a:solidFill>
                <a:latin typeface="+mn-lt"/>
                <a:cs typeface="Arial" panose="020B0604020202020204" pitchFamily="34" charset="0"/>
              </a:rPr>
              <a:t>S</a:t>
            </a:r>
            <a:r>
              <a:rPr sz="563" b="1" spc="375" dirty="0">
                <a:solidFill>
                  <a:srgbClr val="FFFF00"/>
                </a:solidFill>
                <a:latin typeface="+mn-lt"/>
                <a:cs typeface="Arial" panose="020B0604020202020204" pitchFamily="34" charset="0"/>
              </a:rPr>
              <a:t> </a:t>
            </a:r>
            <a:r>
              <a:rPr sz="563" b="1" spc="-38" dirty="0">
                <a:solidFill>
                  <a:srgbClr val="FFFF00"/>
                </a:solidFill>
                <a:latin typeface="+mn-lt"/>
                <a:cs typeface="Arial" panose="020B0604020202020204" pitchFamily="34" charset="0"/>
              </a:rPr>
              <a:t>T</a:t>
            </a:r>
            <a:r>
              <a:rPr sz="563" b="1" spc="375" dirty="0">
                <a:solidFill>
                  <a:srgbClr val="FFFF00"/>
                </a:solidFill>
                <a:latin typeface="+mn-lt"/>
                <a:cs typeface="Arial" panose="020B0604020202020204" pitchFamily="34" charset="0"/>
              </a:rPr>
              <a:t> </a:t>
            </a:r>
            <a:r>
              <a:rPr sz="563" b="1" spc="-38" dirty="0">
                <a:solidFill>
                  <a:srgbClr val="FFFF00"/>
                </a:solidFill>
                <a:latin typeface="+mn-lt"/>
                <a:cs typeface="Arial" panose="020B0604020202020204" pitchFamily="34" charset="0"/>
              </a:rPr>
              <a:t>E</a:t>
            </a:r>
            <a:endParaRPr sz="563" dirty="0">
              <a:latin typeface="+mn-lt"/>
              <a:cs typeface="Arial" panose="020B0604020202020204" pitchFamily="34" charset="0"/>
            </a:endParaRPr>
          </a:p>
        </p:txBody>
      </p:sp>
      <p:grpSp>
        <p:nvGrpSpPr>
          <p:cNvPr id="27" name="object 27"/>
          <p:cNvGrpSpPr/>
          <p:nvPr/>
        </p:nvGrpSpPr>
        <p:grpSpPr>
          <a:xfrm>
            <a:off x="554099" y="1902355"/>
            <a:ext cx="4266248" cy="2605564"/>
            <a:chOff x="262480" y="2614298"/>
            <a:chExt cx="5688330" cy="3474085"/>
          </a:xfrm>
        </p:grpSpPr>
        <p:pic>
          <p:nvPicPr>
            <p:cNvPr id="28" name="object 28"/>
            <p:cNvPicPr/>
            <p:nvPr/>
          </p:nvPicPr>
          <p:blipFill>
            <a:blip r:embed="rId9" cstate="print"/>
            <a:stretch>
              <a:fillRect/>
            </a:stretch>
          </p:blipFill>
          <p:spPr>
            <a:xfrm>
              <a:off x="1452822" y="3767924"/>
              <a:ext cx="623374" cy="103002"/>
            </a:xfrm>
            <a:prstGeom prst="rect">
              <a:avLst/>
            </a:prstGeom>
          </p:spPr>
        </p:pic>
        <p:sp>
          <p:nvSpPr>
            <p:cNvPr id="29" name="object 29"/>
            <p:cNvSpPr/>
            <p:nvPr/>
          </p:nvSpPr>
          <p:spPr>
            <a:xfrm>
              <a:off x="1447670" y="3752474"/>
              <a:ext cx="618490" cy="98425"/>
            </a:xfrm>
            <a:custGeom>
              <a:avLst/>
              <a:gdLst/>
              <a:ahLst/>
              <a:cxnLst/>
              <a:rect l="l" t="t" r="r" b="b"/>
              <a:pathLst>
                <a:path w="618489" h="98425">
                  <a:moveTo>
                    <a:pt x="475946" y="0"/>
                  </a:moveTo>
                  <a:lnTo>
                    <a:pt x="475946" y="24462"/>
                  </a:lnTo>
                  <a:lnTo>
                    <a:pt x="0" y="24462"/>
                  </a:lnTo>
                  <a:lnTo>
                    <a:pt x="0" y="73389"/>
                  </a:lnTo>
                  <a:lnTo>
                    <a:pt x="475946" y="73389"/>
                  </a:lnTo>
                  <a:lnTo>
                    <a:pt x="475946" y="97852"/>
                  </a:lnTo>
                  <a:lnTo>
                    <a:pt x="618223" y="48925"/>
                  </a:lnTo>
                  <a:lnTo>
                    <a:pt x="475946" y="0"/>
                  </a:lnTo>
                  <a:close/>
                </a:path>
              </a:pathLst>
            </a:custGeom>
            <a:solidFill>
              <a:srgbClr val="9BBB59"/>
            </a:solidFill>
          </p:spPr>
          <p:txBody>
            <a:bodyPr wrap="square" lIns="0" tIns="0" rIns="0" bIns="0" rtlCol="0"/>
            <a:lstStyle/>
            <a:p>
              <a:endParaRPr sz="1050">
                <a:latin typeface="+mn-lt"/>
              </a:endParaRPr>
            </a:p>
          </p:txBody>
        </p:sp>
        <p:pic>
          <p:nvPicPr>
            <p:cNvPr id="30" name="object 30"/>
            <p:cNvPicPr/>
            <p:nvPr/>
          </p:nvPicPr>
          <p:blipFill>
            <a:blip r:embed="rId10" cstate="print"/>
            <a:stretch>
              <a:fillRect/>
            </a:stretch>
          </p:blipFill>
          <p:spPr>
            <a:xfrm>
              <a:off x="2284848" y="2629748"/>
              <a:ext cx="159707" cy="772517"/>
            </a:xfrm>
            <a:prstGeom prst="rect">
              <a:avLst/>
            </a:prstGeom>
          </p:spPr>
        </p:pic>
        <p:sp>
          <p:nvSpPr>
            <p:cNvPr id="31" name="object 31"/>
            <p:cNvSpPr/>
            <p:nvPr/>
          </p:nvSpPr>
          <p:spPr>
            <a:xfrm>
              <a:off x="2279695" y="2614298"/>
              <a:ext cx="154940" cy="767715"/>
            </a:xfrm>
            <a:custGeom>
              <a:avLst/>
              <a:gdLst/>
              <a:ahLst/>
              <a:cxnLst/>
              <a:rect l="l" t="t" r="r" b="b"/>
              <a:pathLst>
                <a:path w="154939" h="767714">
                  <a:moveTo>
                    <a:pt x="115916" y="0"/>
                  </a:moveTo>
                  <a:lnTo>
                    <a:pt x="38638" y="0"/>
                  </a:lnTo>
                  <a:lnTo>
                    <a:pt x="38638" y="567799"/>
                  </a:lnTo>
                  <a:lnTo>
                    <a:pt x="0" y="567799"/>
                  </a:lnTo>
                  <a:lnTo>
                    <a:pt x="77278" y="767367"/>
                  </a:lnTo>
                  <a:lnTo>
                    <a:pt x="154555" y="567799"/>
                  </a:lnTo>
                  <a:lnTo>
                    <a:pt x="115916" y="567799"/>
                  </a:lnTo>
                  <a:lnTo>
                    <a:pt x="115916" y="0"/>
                  </a:lnTo>
                  <a:close/>
                </a:path>
              </a:pathLst>
            </a:custGeom>
            <a:solidFill>
              <a:srgbClr val="4F81BD"/>
            </a:solidFill>
          </p:spPr>
          <p:txBody>
            <a:bodyPr wrap="square" lIns="0" tIns="0" rIns="0" bIns="0" rtlCol="0"/>
            <a:lstStyle/>
            <a:p>
              <a:endParaRPr sz="1050">
                <a:latin typeface="+mn-lt"/>
              </a:endParaRPr>
            </a:p>
          </p:txBody>
        </p:sp>
        <p:sp>
          <p:nvSpPr>
            <p:cNvPr id="32" name="object 32"/>
            <p:cNvSpPr/>
            <p:nvPr/>
          </p:nvSpPr>
          <p:spPr>
            <a:xfrm>
              <a:off x="266607" y="3272225"/>
              <a:ext cx="5680075" cy="2812415"/>
            </a:xfrm>
            <a:custGeom>
              <a:avLst/>
              <a:gdLst/>
              <a:ahLst/>
              <a:cxnLst/>
              <a:rect l="l" t="t" r="r" b="b"/>
              <a:pathLst>
                <a:path w="5680075" h="2812415">
                  <a:moveTo>
                    <a:pt x="0" y="468660"/>
                  </a:moveTo>
                  <a:lnTo>
                    <a:pt x="2420" y="420749"/>
                  </a:lnTo>
                  <a:lnTo>
                    <a:pt x="9525" y="374220"/>
                  </a:lnTo>
                  <a:lnTo>
                    <a:pt x="21077" y="329310"/>
                  </a:lnTo>
                  <a:lnTo>
                    <a:pt x="36843" y="286253"/>
                  </a:lnTo>
                  <a:lnTo>
                    <a:pt x="56585" y="245287"/>
                  </a:lnTo>
                  <a:lnTo>
                    <a:pt x="80069" y="206645"/>
                  </a:lnTo>
                  <a:lnTo>
                    <a:pt x="107058" y="170565"/>
                  </a:lnTo>
                  <a:lnTo>
                    <a:pt x="137317" y="137282"/>
                  </a:lnTo>
                  <a:lnTo>
                    <a:pt x="170610" y="107032"/>
                  </a:lnTo>
                  <a:lnTo>
                    <a:pt x="206702" y="80050"/>
                  </a:lnTo>
                  <a:lnTo>
                    <a:pt x="245357" y="56573"/>
                  </a:lnTo>
                  <a:lnTo>
                    <a:pt x="286339" y="36835"/>
                  </a:lnTo>
                  <a:lnTo>
                    <a:pt x="329413" y="21073"/>
                  </a:lnTo>
                  <a:lnTo>
                    <a:pt x="374343" y="9523"/>
                  </a:lnTo>
                  <a:lnTo>
                    <a:pt x="420893" y="2420"/>
                  </a:lnTo>
                  <a:lnTo>
                    <a:pt x="468827" y="0"/>
                  </a:lnTo>
                  <a:lnTo>
                    <a:pt x="5211103" y="0"/>
                  </a:lnTo>
                  <a:lnTo>
                    <a:pt x="5259030" y="2420"/>
                  </a:lnTo>
                  <a:lnTo>
                    <a:pt x="5305574" y="9523"/>
                  </a:lnTo>
                  <a:lnTo>
                    <a:pt x="5350500" y="21073"/>
                  </a:lnTo>
                  <a:lnTo>
                    <a:pt x="5393571" y="36835"/>
                  </a:lnTo>
                  <a:lnTo>
                    <a:pt x="5434551" y="56573"/>
                  </a:lnTo>
                  <a:lnTo>
                    <a:pt x="5473206" y="80050"/>
                  </a:lnTo>
                  <a:lnTo>
                    <a:pt x="5509298" y="107032"/>
                  </a:lnTo>
                  <a:lnTo>
                    <a:pt x="5542592" y="137282"/>
                  </a:lnTo>
                  <a:lnTo>
                    <a:pt x="5572853" y="170565"/>
                  </a:lnTo>
                  <a:lnTo>
                    <a:pt x="5599844" y="206645"/>
                  </a:lnTo>
                  <a:lnTo>
                    <a:pt x="5623329" y="245287"/>
                  </a:lnTo>
                  <a:lnTo>
                    <a:pt x="5643074" y="286253"/>
                  </a:lnTo>
                  <a:lnTo>
                    <a:pt x="5658841" y="329310"/>
                  </a:lnTo>
                  <a:lnTo>
                    <a:pt x="5670395" y="374220"/>
                  </a:lnTo>
                  <a:lnTo>
                    <a:pt x="5677501" y="420749"/>
                  </a:lnTo>
                  <a:lnTo>
                    <a:pt x="5679921" y="468660"/>
                  </a:lnTo>
                  <a:lnTo>
                    <a:pt x="5679921" y="2343294"/>
                  </a:lnTo>
                  <a:lnTo>
                    <a:pt x="5677501" y="2391213"/>
                  </a:lnTo>
                  <a:lnTo>
                    <a:pt x="5670395" y="2437747"/>
                  </a:lnTo>
                  <a:lnTo>
                    <a:pt x="5658841" y="2482661"/>
                  </a:lnTo>
                  <a:lnTo>
                    <a:pt x="5643074" y="2525720"/>
                  </a:lnTo>
                  <a:lnTo>
                    <a:pt x="5623329" y="2566689"/>
                  </a:lnTo>
                  <a:lnTo>
                    <a:pt x="5599844" y="2605331"/>
                  </a:lnTo>
                  <a:lnTo>
                    <a:pt x="5572853" y="2641410"/>
                  </a:lnTo>
                  <a:lnTo>
                    <a:pt x="5542592" y="2674692"/>
                  </a:lnTo>
                  <a:lnTo>
                    <a:pt x="5509298" y="2704941"/>
                  </a:lnTo>
                  <a:lnTo>
                    <a:pt x="5473206" y="2731921"/>
                  </a:lnTo>
                  <a:lnTo>
                    <a:pt x="5434551" y="2755397"/>
                  </a:lnTo>
                  <a:lnTo>
                    <a:pt x="5393571" y="2775133"/>
                  </a:lnTo>
                  <a:lnTo>
                    <a:pt x="5350500" y="2790893"/>
                  </a:lnTo>
                  <a:lnTo>
                    <a:pt x="5305574" y="2802442"/>
                  </a:lnTo>
                  <a:lnTo>
                    <a:pt x="5259030" y="2809544"/>
                  </a:lnTo>
                  <a:lnTo>
                    <a:pt x="5211103" y="2811963"/>
                  </a:lnTo>
                  <a:lnTo>
                    <a:pt x="468827" y="2811963"/>
                  </a:lnTo>
                  <a:lnTo>
                    <a:pt x="420893" y="2809544"/>
                  </a:lnTo>
                  <a:lnTo>
                    <a:pt x="374343" y="2802442"/>
                  </a:lnTo>
                  <a:lnTo>
                    <a:pt x="329413" y="2790893"/>
                  </a:lnTo>
                  <a:lnTo>
                    <a:pt x="286339" y="2775133"/>
                  </a:lnTo>
                  <a:lnTo>
                    <a:pt x="245357" y="2755397"/>
                  </a:lnTo>
                  <a:lnTo>
                    <a:pt x="206702" y="2731921"/>
                  </a:lnTo>
                  <a:lnTo>
                    <a:pt x="170610" y="2704941"/>
                  </a:lnTo>
                  <a:lnTo>
                    <a:pt x="137317" y="2674692"/>
                  </a:lnTo>
                  <a:lnTo>
                    <a:pt x="107058" y="2641410"/>
                  </a:lnTo>
                  <a:lnTo>
                    <a:pt x="80069" y="2605331"/>
                  </a:lnTo>
                  <a:lnTo>
                    <a:pt x="56585" y="2566689"/>
                  </a:lnTo>
                  <a:lnTo>
                    <a:pt x="36843" y="2525720"/>
                  </a:lnTo>
                  <a:lnTo>
                    <a:pt x="21077" y="2482661"/>
                  </a:lnTo>
                  <a:lnTo>
                    <a:pt x="9525" y="2437747"/>
                  </a:lnTo>
                  <a:lnTo>
                    <a:pt x="2420" y="2391213"/>
                  </a:lnTo>
                  <a:lnTo>
                    <a:pt x="0" y="2343294"/>
                  </a:lnTo>
                  <a:lnTo>
                    <a:pt x="0" y="468660"/>
                  </a:lnTo>
                  <a:close/>
                </a:path>
              </a:pathLst>
            </a:custGeom>
            <a:ln w="7725">
              <a:solidFill>
                <a:srgbClr val="000000"/>
              </a:solidFill>
              <a:prstDash val="sysDash"/>
            </a:ln>
          </p:spPr>
          <p:txBody>
            <a:bodyPr wrap="square" lIns="0" tIns="0" rIns="0" bIns="0" rtlCol="0"/>
            <a:lstStyle/>
            <a:p>
              <a:endParaRPr sz="1050">
                <a:latin typeface="+mn-lt"/>
              </a:endParaRPr>
            </a:p>
          </p:txBody>
        </p:sp>
        <p:pic>
          <p:nvPicPr>
            <p:cNvPr id="33" name="object 33"/>
            <p:cNvPicPr/>
            <p:nvPr/>
          </p:nvPicPr>
          <p:blipFill>
            <a:blip r:embed="rId11" cstate="print"/>
            <a:stretch>
              <a:fillRect/>
            </a:stretch>
          </p:blipFill>
          <p:spPr>
            <a:xfrm>
              <a:off x="824296" y="2897555"/>
              <a:ext cx="188042" cy="772517"/>
            </a:xfrm>
            <a:prstGeom prst="rect">
              <a:avLst/>
            </a:prstGeom>
          </p:spPr>
        </p:pic>
        <p:sp>
          <p:nvSpPr>
            <p:cNvPr id="34" name="object 34"/>
            <p:cNvSpPr/>
            <p:nvPr/>
          </p:nvSpPr>
          <p:spPr>
            <a:xfrm>
              <a:off x="819144" y="2882103"/>
              <a:ext cx="183515" cy="767715"/>
            </a:xfrm>
            <a:custGeom>
              <a:avLst/>
              <a:gdLst/>
              <a:ahLst/>
              <a:cxnLst/>
              <a:rect l="l" t="t" r="r" b="b"/>
              <a:pathLst>
                <a:path w="183515" h="767714">
                  <a:moveTo>
                    <a:pt x="137211" y="0"/>
                  </a:moveTo>
                  <a:lnTo>
                    <a:pt x="45765" y="0"/>
                  </a:lnTo>
                  <a:lnTo>
                    <a:pt x="45765" y="540677"/>
                  </a:lnTo>
                  <a:lnTo>
                    <a:pt x="0" y="540677"/>
                  </a:lnTo>
                  <a:lnTo>
                    <a:pt x="91445" y="767368"/>
                  </a:lnTo>
                  <a:lnTo>
                    <a:pt x="182890" y="540677"/>
                  </a:lnTo>
                  <a:lnTo>
                    <a:pt x="137211" y="540677"/>
                  </a:lnTo>
                  <a:lnTo>
                    <a:pt x="137211" y="0"/>
                  </a:lnTo>
                  <a:close/>
                </a:path>
              </a:pathLst>
            </a:custGeom>
            <a:solidFill>
              <a:srgbClr val="4F81BD"/>
            </a:solidFill>
          </p:spPr>
          <p:txBody>
            <a:bodyPr wrap="square" lIns="0" tIns="0" rIns="0" bIns="0" rtlCol="0"/>
            <a:lstStyle/>
            <a:p>
              <a:endParaRPr sz="1050">
                <a:latin typeface="+mn-lt"/>
              </a:endParaRPr>
            </a:p>
          </p:txBody>
        </p:sp>
      </p:grpSp>
      <p:sp>
        <p:nvSpPr>
          <p:cNvPr id="35" name="object 35"/>
          <p:cNvSpPr txBox="1"/>
          <p:nvPr/>
        </p:nvSpPr>
        <p:spPr>
          <a:xfrm>
            <a:off x="701125" y="1881110"/>
            <a:ext cx="630079" cy="112050"/>
          </a:xfrm>
          <a:prstGeom prst="rect">
            <a:avLst/>
          </a:prstGeom>
          <a:solidFill>
            <a:srgbClr val="FFFFFF"/>
          </a:solidFill>
          <a:ln w="20601">
            <a:solidFill>
              <a:srgbClr val="4F81BD"/>
            </a:solidFill>
          </a:ln>
        </p:spPr>
        <p:txBody>
          <a:bodyPr vert="horz" wrap="square" lIns="0" tIns="19526" rIns="0" bIns="0" rtlCol="0">
            <a:spAutoFit/>
          </a:bodyPr>
          <a:lstStyle/>
          <a:p>
            <a:pPr marL="115729">
              <a:spcBef>
                <a:spcPts val="153"/>
              </a:spcBef>
            </a:pPr>
            <a:r>
              <a:rPr sz="600" dirty="0">
                <a:latin typeface="+mn-lt"/>
                <a:cs typeface="Arial" panose="020B0604020202020204" pitchFamily="34" charset="0"/>
              </a:rPr>
              <a:t>Cotton</a:t>
            </a:r>
            <a:r>
              <a:rPr sz="600" spc="-4" dirty="0">
                <a:latin typeface="+mn-lt"/>
                <a:cs typeface="Arial" panose="020B0604020202020204" pitchFamily="34" charset="0"/>
              </a:rPr>
              <a:t> </a:t>
            </a:r>
            <a:r>
              <a:rPr sz="600" spc="-8" dirty="0">
                <a:latin typeface="+mn-lt"/>
                <a:cs typeface="Arial" panose="020B0604020202020204" pitchFamily="34" charset="0"/>
              </a:rPr>
              <a:t>Bales</a:t>
            </a:r>
            <a:endParaRPr sz="600" dirty="0">
              <a:latin typeface="+mn-lt"/>
              <a:cs typeface="Arial" panose="020B0604020202020204" pitchFamily="34" charset="0"/>
            </a:endParaRPr>
          </a:p>
        </p:txBody>
      </p:sp>
      <p:grpSp>
        <p:nvGrpSpPr>
          <p:cNvPr id="36" name="object 36"/>
          <p:cNvGrpSpPr/>
          <p:nvPr/>
        </p:nvGrpSpPr>
        <p:grpSpPr>
          <a:xfrm>
            <a:off x="3979637" y="2941391"/>
            <a:ext cx="643414" cy="272415"/>
            <a:chOff x="4829864" y="3999680"/>
            <a:chExt cx="857885" cy="363220"/>
          </a:xfrm>
        </p:grpSpPr>
        <p:pic>
          <p:nvPicPr>
            <p:cNvPr id="37" name="object 37"/>
            <p:cNvPicPr/>
            <p:nvPr/>
          </p:nvPicPr>
          <p:blipFill>
            <a:blip r:embed="rId12" cstate="print"/>
            <a:stretch>
              <a:fillRect/>
            </a:stretch>
          </p:blipFill>
          <p:spPr>
            <a:xfrm>
              <a:off x="4842744" y="4015129"/>
              <a:ext cx="844904" cy="347632"/>
            </a:xfrm>
            <a:prstGeom prst="rect">
              <a:avLst/>
            </a:prstGeom>
          </p:spPr>
        </p:pic>
        <p:pic>
          <p:nvPicPr>
            <p:cNvPr id="38" name="object 38"/>
            <p:cNvPicPr/>
            <p:nvPr/>
          </p:nvPicPr>
          <p:blipFill>
            <a:blip r:embed="rId13" cstate="print"/>
            <a:stretch>
              <a:fillRect/>
            </a:stretch>
          </p:blipFill>
          <p:spPr>
            <a:xfrm>
              <a:off x="4829864" y="4015129"/>
              <a:ext cx="399268" cy="257505"/>
            </a:xfrm>
            <a:prstGeom prst="rect">
              <a:avLst/>
            </a:prstGeom>
          </p:spPr>
        </p:pic>
        <p:sp>
          <p:nvSpPr>
            <p:cNvPr id="39" name="object 39"/>
            <p:cNvSpPr/>
            <p:nvPr/>
          </p:nvSpPr>
          <p:spPr>
            <a:xfrm>
              <a:off x="4837592" y="3999680"/>
              <a:ext cx="840105" cy="342900"/>
            </a:xfrm>
            <a:custGeom>
              <a:avLst/>
              <a:gdLst/>
              <a:ahLst/>
              <a:cxnLst/>
              <a:rect l="l" t="t" r="r" b="b"/>
              <a:pathLst>
                <a:path w="840104" h="342900">
                  <a:moveTo>
                    <a:pt x="839752" y="0"/>
                  </a:moveTo>
                  <a:lnTo>
                    <a:pt x="0" y="0"/>
                  </a:lnTo>
                  <a:lnTo>
                    <a:pt x="0" y="342482"/>
                  </a:lnTo>
                  <a:lnTo>
                    <a:pt x="839752" y="342482"/>
                  </a:lnTo>
                  <a:lnTo>
                    <a:pt x="839752" y="0"/>
                  </a:lnTo>
                  <a:close/>
                </a:path>
              </a:pathLst>
            </a:custGeom>
            <a:solidFill>
              <a:srgbClr val="00B050"/>
            </a:solidFill>
          </p:spPr>
          <p:txBody>
            <a:bodyPr wrap="square" lIns="0" tIns="0" rIns="0" bIns="0" rtlCol="0"/>
            <a:lstStyle/>
            <a:p>
              <a:endParaRPr sz="1050">
                <a:latin typeface="+mn-lt"/>
              </a:endParaRPr>
            </a:p>
          </p:txBody>
        </p:sp>
      </p:grpSp>
      <p:sp>
        <p:nvSpPr>
          <p:cNvPr id="40" name="object 40"/>
          <p:cNvSpPr txBox="1"/>
          <p:nvPr/>
        </p:nvSpPr>
        <p:spPr>
          <a:xfrm>
            <a:off x="3985433" y="2941391"/>
            <a:ext cx="630079" cy="128465"/>
          </a:xfrm>
          <a:prstGeom prst="rect">
            <a:avLst/>
          </a:prstGeom>
        </p:spPr>
        <p:txBody>
          <a:bodyPr vert="horz" wrap="square" lIns="0" tIns="18574" rIns="0" bIns="0" rtlCol="0">
            <a:spAutoFit/>
          </a:bodyPr>
          <a:lstStyle/>
          <a:p>
            <a:pPr marL="46196">
              <a:spcBef>
                <a:spcPts val="146"/>
              </a:spcBef>
            </a:pPr>
            <a:r>
              <a:rPr sz="713" spc="-15" dirty="0">
                <a:latin typeface="+mn-lt"/>
                <a:cs typeface="Arial" panose="020B0604020202020204" pitchFamily="34" charset="0"/>
              </a:rPr>
              <a:t>Laps</a:t>
            </a:r>
            <a:endParaRPr sz="713" dirty="0">
              <a:latin typeface="+mn-lt"/>
              <a:cs typeface="Arial" panose="020B0604020202020204" pitchFamily="34" charset="0"/>
            </a:endParaRPr>
          </a:p>
        </p:txBody>
      </p:sp>
      <p:grpSp>
        <p:nvGrpSpPr>
          <p:cNvPr id="41" name="object 41"/>
          <p:cNvGrpSpPr/>
          <p:nvPr/>
        </p:nvGrpSpPr>
        <p:grpSpPr>
          <a:xfrm>
            <a:off x="1798339" y="2784956"/>
            <a:ext cx="1528763" cy="1560671"/>
            <a:chOff x="1921467" y="3791099"/>
            <a:chExt cx="2038350" cy="2080895"/>
          </a:xfrm>
        </p:grpSpPr>
        <p:pic>
          <p:nvPicPr>
            <p:cNvPr id="42" name="object 42"/>
            <p:cNvPicPr/>
            <p:nvPr/>
          </p:nvPicPr>
          <p:blipFill>
            <a:blip r:embed="rId14" cstate="print"/>
            <a:stretch>
              <a:fillRect/>
            </a:stretch>
          </p:blipFill>
          <p:spPr>
            <a:xfrm>
              <a:off x="3065354" y="3806550"/>
              <a:ext cx="893847" cy="108152"/>
            </a:xfrm>
            <a:prstGeom prst="rect">
              <a:avLst/>
            </a:prstGeom>
          </p:spPr>
        </p:pic>
        <p:sp>
          <p:nvSpPr>
            <p:cNvPr id="43" name="object 43"/>
            <p:cNvSpPr/>
            <p:nvPr/>
          </p:nvSpPr>
          <p:spPr>
            <a:xfrm>
              <a:off x="3060202" y="3791099"/>
              <a:ext cx="889000" cy="103505"/>
            </a:xfrm>
            <a:custGeom>
              <a:avLst/>
              <a:gdLst/>
              <a:ahLst/>
              <a:cxnLst/>
              <a:rect l="l" t="t" r="r" b="b"/>
              <a:pathLst>
                <a:path w="889000" h="103504">
                  <a:moveTo>
                    <a:pt x="747792" y="0"/>
                  </a:moveTo>
                  <a:lnTo>
                    <a:pt x="747792" y="25750"/>
                  </a:lnTo>
                  <a:lnTo>
                    <a:pt x="0" y="25750"/>
                  </a:lnTo>
                  <a:lnTo>
                    <a:pt x="0" y="77251"/>
                  </a:lnTo>
                  <a:lnTo>
                    <a:pt x="747792" y="77251"/>
                  </a:lnTo>
                  <a:lnTo>
                    <a:pt x="747792" y="103002"/>
                  </a:lnTo>
                  <a:lnTo>
                    <a:pt x="888695" y="51501"/>
                  </a:lnTo>
                  <a:lnTo>
                    <a:pt x="747792" y="0"/>
                  </a:lnTo>
                  <a:close/>
                </a:path>
              </a:pathLst>
            </a:custGeom>
            <a:solidFill>
              <a:srgbClr val="9BBB59"/>
            </a:solidFill>
          </p:spPr>
          <p:txBody>
            <a:bodyPr wrap="square" lIns="0" tIns="0" rIns="0" bIns="0" rtlCol="0"/>
            <a:lstStyle/>
            <a:p>
              <a:endParaRPr sz="1050">
                <a:latin typeface="+mn-lt"/>
              </a:endParaRPr>
            </a:p>
          </p:txBody>
        </p:sp>
        <p:sp>
          <p:nvSpPr>
            <p:cNvPr id="44" name="object 44"/>
            <p:cNvSpPr/>
            <p:nvPr/>
          </p:nvSpPr>
          <p:spPr>
            <a:xfrm>
              <a:off x="1931945" y="5081204"/>
              <a:ext cx="1154430" cy="780415"/>
            </a:xfrm>
            <a:custGeom>
              <a:avLst/>
              <a:gdLst/>
              <a:ahLst/>
              <a:cxnLst/>
              <a:rect l="l" t="t" r="r" b="b"/>
              <a:pathLst>
                <a:path w="1154430" h="780414">
                  <a:moveTo>
                    <a:pt x="1154015" y="0"/>
                  </a:moveTo>
                  <a:lnTo>
                    <a:pt x="0" y="0"/>
                  </a:lnTo>
                  <a:lnTo>
                    <a:pt x="0" y="780242"/>
                  </a:lnTo>
                  <a:lnTo>
                    <a:pt x="1154015" y="780242"/>
                  </a:lnTo>
                  <a:lnTo>
                    <a:pt x="1154015" y="0"/>
                  </a:lnTo>
                  <a:close/>
                </a:path>
              </a:pathLst>
            </a:custGeom>
            <a:solidFill>
              <a:srgbClr val="FFFFFF"/>
            </a:solidFill>
          </p:spPr>
          <p:txBody>
            <a:bodyPr wrap="square" lIns="0" tIns="0" rIns="0" bIns="0" rtlCol="0"/>
            <a:lstStyle/>
            <a:p>
              <a:endParaRPr sz="1050">
                <a:latin typeface="+mn-lt"/>
              </a:endParaRPr>
            </a:p>
          </p:txBody>
        </p:sp>
        <p:sp>
          <p:nvSpPr>
            <p:cNvPr id="45" name="object 45"/>
            <p:cNvSpPr/>
            <p:nvPr/>
          </p:nvSpPr>
          <p:spPr>
            <a:xfrm>
              <a:off x="1931945" y="5081204"/>
              <a:ext cx="1154430" cy="780415"/>
            </a:xfrm>
            <a:custGeom>
              <a:avLst/>
              <a:gdLst/>
              <a:ahLst/>
              <a:cxnLst/>
              <a:rect l="l" t="t" r="r" b="b"/>
              <a:pathLst>
                <a:path w="1154430" h="780414">
                  <a:moveTo>
                    <a:pt x="0" y="780242"/>
                  </a:moveTo>
                  <a:lnTo>
                    <a:pt x="1154015" y="780242"/>
                  </a:lnTo>
                  <a:lnTo>
                    <a:pt x="1154015" y="0"/>
                  </a:lnTo>
                  <a:lnTo>
                    <a:pt x="0" y="0"/>
                  </a:lnTo>
                  <a:lnTo>
                    <a:pt x="0" y="780242"/>
                  </a:lnTo>
                  <a:close/>
                </a:path>
              </a:pathLst>
            </a:custGeom>
            <a:ln w="20602">
              <a:solidFill>
                <a:srgbClr val="C0504D"/>
              </a:solidFill>
            </a:ln>
          </p:spPr>
          <p:txBody>
            <a:bodyPr wrap="square" lIns="0" tIns="0" rIns="0" bIns="0" rtlCol="0"/>
            <a:lstStyle/>
            <a:p>
              <a:endParaRPr sz="1050">
                <a:latin typeface="+mn-lt"/>
              </a:endParaRPr>
            </a:p>
          </p:txBody>
        </p:sp>
      </p:grpSp>
      <p:sp>
        <p:nvSpPr>
          <p:cNvPr id="46" name="object 46"/>
          <p:cNvSpPr txBox="1"/>
          <p:nvPr/>
        </p:nvSpPr>
        <p:spPr>
          <a:xfrm>
            <a:off x="1843233" y="3762772"/>
            <a:ext cx="635318" cy="472245"/>
          </a:xfrm>
          <a:prstGeom prst="rect">
            <a:avLst/>
          </a:prstGeom>
        </p:spPr>
        <p:txBody>
          <a:bodyPr vert="horz" wrap="square" lIns="0" tIns="10478" rIns="0" bIns="0" rtlCol="0">
            <a:spAutoFit/>
          </a:bodyPr>
          <a:lstStyle/>
          <a:p>
            <a:pPr marL="9525">
              <a:spcBef>
                <a:spcPts val="83"/>
              </a:spcBef>
            </a:pPr>
            <a:r>
              <a:rPr sz="600" dirty="0">
                <a:latin typeface="+mn-lt"/>
                <a:cs typeface="Arial" panose="020B0604020202020204" pitchFamily="34" charset="0"/>
              </a:rPr>
              <a:t>Saleable</a:t>
            </a:r>
            <a:r>
              <a:rPr sz="600" spc="-11" dirty="0">
                <a:latin typeface="+mn-lt"/>
                <a:cs typeface="Arial" panose="020B0604020202020204" pitchFamily="34" charset="0"/>
              </a:rPr>
              <a:t> </a:t>
            </a:r>
            <a:r>
              <a:rPr sz="600" spc="-8" dirty="0">
                <a:latin typeface="+mn-lt"/>
                <a:cs typeface="Arial" panose="020B0604020202020204" pitchFamily="34" charset="0"/>
              </a:rPr>
              <a:t>Waste</a:t>
            </a:r>
            <a:endParaRPr sz="600" dirty="0">
              <a:latin typeface="+mn-lt"/>
              <a:cs typeface="Arial" panose="020B0604020202020204" pitchFamily="34" charset="0"/>
            </a:endParaRPr>
          </a:p>
          <a:p>
            <a:pPr marL="41910" indent="-38100">
              <a:spcBef>
                <a:spcPts val="26"/>
              </a:spcBef>
              <a:buSzPct val="81250"/>
              <a:buFont typeface="Symbol"/>
              <a:buChar char=""/>
              <a:tabLst>
                <a:tab pos="41910" algn="l"/>
              </a:tabLst>
            </a:pPr>
            <a:r>
              <a:rPr sz="600" spc="-8" dirty="0">
                <a:latin typeface="+mn-lt"/>
                <a:cs typeface="Arial" panose="020B0604020202020204" pitchFamily="34" charset="0"/>
              </a:rPr>
              <a:t>Contamination</a:t>
            </a:r>
            <a:endParaRPr sz="600" dirty="0">
              <a:latin typeface="+mn-lt"/>
              <a:cs typeface="Arial" panose="020B0604020202020204" pitchFamily="34" charset="0"/>
            </a:endParaRPr>
          </a:p>
          <a:p>
            <a:pPr marL="41910" indent="-38100">
              <a:spcBef>
                <a:spcPts val="26"/>
              </a:spcBef>
              <a:buSzPct val="81250"/>
              <a:buFont typeface="Symbol"/>
              <a:buChar char=""/>
              <a:tabLst>
                <a:tab pos="41910" algn="l"/>
              </a:tabLst>
            </a:pPr>
            <a:r>
              <a:rPr sz="600" spc="-15" dirty="0">
                <a:latin typeface="+mn-lt"/>
                <a:cs typeface="Arial" panose="020B0604020202020204" pitchFamily="34" charset="0"/>
              </a:rPr>
              <a:t>Dust</a:t>
            </a:r>
            <a:endParaRPr sz="600" dirty="0">
              <a:latin typeface="+mn-lt"/>
              <a:cs typeface="Arial" panose="020B0604020202020204" pitchFamily="34" charset="0"/>
            </a:endParaRPr>
          </a:p>
          <a:p>
            <a:pPr marL="59055" indent="-49530">
              <a:spcBef>
                <a:spcPts val="23"/>
              </a:spcBef>
              <a:buSzPct val="81250"/>
              <a:buFont typeface="Symbol"/>
              <a:buChar char=""/>
              <a:tabLst>
                <a:tab pos="59055" algn="l"/>
              </a:tabLst>
            </a:pPr>
            <a:r>
              <a:rPr sz="600" dirty="0">
                <a:latin typeface="+mn-lt"/>
                <a:cs typeface="Arial" panose="020B0604020202020204" pitchFamily="34" charset="0"/>
              </a:rPr>
              <a:t>Short</a:t>
            </a:r>
            <a:r>
              <a:rPr sz="600" spc="4" dirty="0">
                <a:latin typeface="+mn-lt"/>
                <a:cs typeface="Arial" panose="020B0604020202020204" pitchFamily="34" charset="0"/>
              </a:rPr>
              <a:t> </a:t>
            </a:r>
            <a:r>
              <a:rPr sz="600" dirty="0">
                <a:latin typeface="+mn-lt"/>
                <a:cs typeface="Arial" panose="020B0604020202020204" pitchFamily="34" charset="0"/>
              </a:rPr>
              <a:t>Cotton</a:t>
            </a:r>
            <a:r>
              <a:rPr sz="600" spc="11" dirty="0">
                <a:latin typeface="+mn-lt"/>
                <a:cs typeface="Arial" panose="020B0604020202020204" pitchFamily="34" charset="0"/>
              </a:rPr>
              <a:t> </a:t>
            </a:r>
            <a:r>
              <a:rPr sz="600" spc="-8" dirty="0">
                <a:latin typeface="+mn-lt"/>
                <a:cs typeface="Arial" panose="020B0604020202020204" pitchFamily="34" charset="0"/>
              </a:rPr>
              <a:t>fibre</a:t>
            </a:r>
            <a:endParaRPr sz="600" dirty="0">
              <a:latin typeface="+mn-lt"/>
              <a:cs typeface="Arial" panose="020B0604020202020204" pitchFamily="34" charset="0"/>
            </a:endParaRPr>
          </a:p>
        </p:txBody>
      </p:sp>
      <p:grpSp>
        <p:nvGrpSpPr>
          <p:cNvPr id="47" name="object 47"/>
          <p:cNvGrpSpPr/>
          <p:nvPr/>
        </p:nvGrpSpPr>
        <p:grpSpPr>
          <a:xfrm>
            <a:off x="2165541" y="2912421"/>
            <a:ext cx="276701" cy="869156"/>
            <a:chOff x="2411068" y="3961053"/>
            <a:chExt cx="368935" cy="1158875"/>
          </a:xfrm>
        </p:grpSpPr>
        <p:pic>
          <p:nvPicPr>
            <p:cNvPr id="48" name="object 48"/>
            <p:cNvPicPr/>
            <p:nvPr/>
          </p:nvPicPr>
          <p:blipFill>
            <a:blip r:embed="rId15" cstate="print"/>
            <a:stretch>
              <a:fillRect/>
            </a:stretch>
          </p:blipFill>
          <p:spPr>
            <a:xfrm>
              <a:off x="2416219" y="3976503"/>
              <a:ext cx="363205" cy="1143326"/>
            </a:xfrm>
            <a:prstGeom prst="rect">
              <a:avLst/>
            </a:prstGeom>
          </p:spPr>
        </p:pic>
        <p:pic>
          <p:nvPicPr>
            <p:cNvPr id="49" name="object 49"/>
            <p:cNvPicPr/>
            <p:nvPr/>
          </p:nvPicPr>
          <p:blipFill>
            <a:blip r:embed="rId16" cstate="print"/>
            <a:stretch>
              <a:fillRect/>
            </a:stretch>
          </p:blipFill>
          <p:spPr>
            <a:xfrm>
              <a:off x="2514104" y="3979078"/>
              <a:ext cx="208650" cy="638614"/>
            </a:xfrm>
            <a:prstGeom prst="rect">
              <a:avLst/>
            </a:prstGeom>
          </p:spPr>
        </p:pic>
        <p:sp>
          <p:nvSpPr>
            <p:cNvPr id="50" name="object 50"/>
            <p:cNvSpPr/>
            <p:nvPr/>
          </p:nvSpPr>
          <p:spPr>
            <a:xfrm>
              <a:off x="2411068" y="3961053"/>
              <a:ext cx="358140" cy="1138555"/>
            </a:xfrm>
            <a:custGeom>
              <a:avLst/>
              <a:gdLst/>
              <a:ahLst/>
              <a:cxnLst/>
              <a:rect l="l" t="t" r="r" b="b"/>
              <a:pathLst>
                <a:path w="358139" h="1138554">
                  <a:moveTo>
                    <a:pt x="268583" y="0"/>
                  </a:moveTo>
                  <a:lnTo>
                    <a:pt x="89556" y="0"/>
                  </a:lnTo>
                  <a:lnTo>
                    <a:pt x="89556" y="854318"/>
                  </a:lnTo>
                  <a:lnTo>
                    <a:pt x="0" y="854318"/>
                  </a:lnTo>
                  <a:lnTo>
                    <a:pt x="179026" y="1138175"/>
                  </a:lnTo>
                  <a:lnTo>
                    <a:pt x="358053" y="854318"/>
                  </a:lnTo>
                  <a:lnTo>
                    <a:pt x="268583" y="854318"/>
                  </a:lnTo>
                  <a:lnTo>
                    <a:pt x="268583" y="0"/>
                  </a:lnTo>
                  <a:close/>
                </a:path>
              </a:pathLst>
            </a:custGeom>
            <a:solidFill>
              <a:srgbClr val="C0504D"/>
            </a:solidFill>
          </p:spPr>
          <p:txBody>
            <a:bodyPr wrap="square" lIns="0" tIns="0" rIns="0" bIns="0" rtlCol="0"/>
            <a:lstStyle/>
            <a:p>
              <a:endParaRPr sz="1050">
                <a:latin typeface="+mn-lt"/>
              </a:endParaRPr>
            </a:p>
          </p:txBody>
        </p:sp>
      </p:grpSp>
      <p:sp>
        <p:nvSpPr>
          <p:cNvPr id="51" name="object 51"/>
          <p:cNvSpPr txBox="1"/>
          <p:nvPr/>
        </p:nvSpPr>
        <p:spPr>
          <a:xfrm>
            <a:off x="2270838" y="2922370"/>
            <a:ext cx="88106" cy="432491"/>
          </a:xfrm>
          <a:prstGeom prst="rect">
            <a:avLst/>
          </a:prstGeom>
        </p:spPr>
        <p:txBody>
          <a:bodyPr vert="horz" wrap="square" lIns="0" tIns="12383" rIns="0" bIns="0" rtlCol="0">
            <a:spAutoFit/>
          </a:bodyPr>
          <a:lstStyle/>
          <a:p>
            <a:pPr marL="9525" marR="3810">
              <a:lnSpc>
                <a:spcPct val="96900"/>
              </a:lnSpc>
              <a:spcBef>
                <a:spcPts val="98"/>
              </a:spcBef>
            </a:pPr>
            <a:r>
              <a:rPr sz="563" b="1" spc="-38" dirty="0">
                <a:solidFill>
                  <a:srgbClr val="FFFF00"/>
                </a:solidFill>
                <a:latin typeface="+mn-lt"/>
                <a:cs typeface="Arial" panose="020B0604020202020204" pitchFamily="34" charset="0"/>
              </a:rPr>
              <a:t>W</a:t>
            </a:r>
            <a:r>
              <a:rPr sz="563" b="1" spc="375" dirty="0">
                <a:solidFill>
                  <a:srgbClr val="FFFF00"/>
                </a:solidFill>
                <a:latin typeface="+mn-lt"/>
                <a:cs typeface="Arial" panose="020B0604020202020204" pitchFamily="34" charset="0"/>
              </a:rPr>
              <a:t> </a:t>
            </a:r>
            <a:r>
              <a:rPr sz="563" b="1" spc="-38" dirty="0">
                <a:solidFill>
                  <a:srgbClr val="FFFF00"/>
                </a:solidFill>
                <a:latin typeface="+mn-lt"/>
                <a:cs typeface="Arial" panose="020B0604020202020204" pitchFamily="34" charset="0"/>
              </a:rPr>
              <a:t>A</a:t>
            </a:r>
            <a:r>
              <a:rPr sz="563" b="1" spc="375" dirty="0">
                <a:solidFill>
                  <a:srgbClr val="FFFF00"/>
                </a:solidFill>
                <a:latin typeface="+mn-lt"/>
                <a:cs typeface="Arial" panose="020B0604020202020204" pitchFamily="34" charset="0"/>
              </a:rPr>
              <a:t> </a:t>
            </a:r>
            <a:r>
              <a:rPr sz="563" b="1" spc="-38" dirty="0">
                <a:solidFill>
                  <a:srgbClr val="FFFF00"/>
                </a:solidFill>
                <a:latin typeface="+mn-lt"/>
                <a:cs typeface="Arial" panose="020B0604020202020204" pitchFamily="34" charset="0"/>
              </a:rPr>
              <a:t>S</a:t>
            </a:r>
            <a:r>
              <a:rPr sz="563" b="1" spc="375" dirty="0">
                <a:solidFill>
                  <a:srgbClr val="FFFF00"/>
                </a:solidFill>
                <a:latin typeface="+mn-lt"/>
                <a:cs typeface="Arial" panose="020B0604020202020204" pitchFamily="34" charset="0"/>
              </a:rPr>
              <a:t> </a:t>
            </a:r>
            <a:r>
              <a:rPr sz="563" b="1" spc="-38" dirty="0">
                <a:solidFill>
                  <a:srgbClr val="FFFF00"/>
                </a:solidFill>
                <a:latin typeface="+mn-lt"/>
                <a:cs typeface="Arial" panose="020B0604020202020204" pitchFamily="34" charset="0"/>
              </a:rPr>
              <a:t>T</a:t>
            </a:r>
            <a:r>
              <a:rPr sz="563" b="1" spc="375" dirty="0">
                <a:solidFill>
                  <a:srgbClr val="FFFF00"/>
                </a:solidFill>
                <a:latin typeface="+mn-lt"/>
                <a:cs typeface="Arial" panose="020B0604020202020204" pitchFamily="34" charset="0"/>
              </a:rPr>
              <a:t> </a:t>
            </a:r>
            <a:r>
              <a:rPr sz="563" b="1" spc="-38" dirty="0">
                <a:solidFill>
                  <a:srgbClr val="FFFF00"/>
                </a:solidFill>
                <a:latin typeface="+mn-lt"/>
                <a:cs typeface="Arial" panose="020B0604020202020204" pitchFamily="34" charset="0"/>
              </a:rPr>
              <a:t>E</a:t>
            </a:r>
            <a:endParaRPr sz="563" dirty="0">
              <a:latin typeface="+mn-lt"/>
              <a:cs typeface="Arial" panose="020B0604020202020204" pitchFamily="34" charset="0"/>
            </a:endParaRPr>
          </a:p>
        </p:txBody>
      </p:sp>
      <p:grpSp>
        <p:nvGrpSpPr>
          <p:cNvPr id="52" name="object 52"/>
          <p:cNvGrpSpPr/>
          <p:nvPr/>
        </p:nvGrpSpPr>
        <p:grpSpPr>
          <a:xfrm>
            <a:off x="2845454" y="3744675"/>
            <a:ext cx="767239" cy="601028"/>
            <a:chOff x="3317620" y="5070726"/>
            <a:chExt cx="1022985" cy="801370"/>
          </a:xfrm>
        </p:grpSpPr>
        <p:sp>
          <p:nvSpPr>
            <p:cNvPr id="53" name="object 53"/>
            <p:cNvSpPr/>
            <p:nvPr/>
          </p:nvSpPr>
          <p:spPr>
            <a:xfrm>
              <a:off x="3328098" y="5081204"/>
              <a:ext cx="1002030" cy="780415"/>
            </a:xfrm>
            <a:custGeom>
              <a:avLst/>
              <a:gdLst/>
              <a:ahLst/>
              <a:cxnLst/>
              <a:rect l="l" t="t" r="r" b="b"/>
              <a:pathLst>
                <a:path w="1002029" h="780414">
                  <a:moveTo>
                    <a:pt x="1002036" y="0"/>
                  </a:moveTo>
                  <a:lnTo>
                    <a:pt x="0" y="0"/>
                  </a:lnTo>
                  <a:lnTo>
                    <a:pt x="0" y="780242"/>
                  </a:lnTo>
                  <a:lnTo>
                    <a:pt x="1002036" y="780242"/>
                  </a:lnTo>
                  <a:lnTo>
                    <a:pt x="1002036" y="0"/>
                  </a:lnTo>
                  <a:close/>
                </a:path>
              </a:pathLst>
            </a:custGeom>
            <a:solidFill>
              <a:srgbClr val="FFFFFF"/>
            </a:solidFill>
          </p:spPr>
          <p:txBody>
            <a:bodyPr wrap="square" lIns="0" tIns="0" rIns="0" bIns="0" rtlCol="0"/>
            <a:lstStyle/>
            <a:p>
              <a:endParaRPr sz="1050">
                <a:latin typeface="+mn-lt"/>
              </a:endParaRPr>
            </a:p>
          </p:txBody>
        </p:sp>
        <p:sp>
          <p:nvSpPr>
            <p:cNvPr id="54" name="object 54"/>
            <p:cNvSpPr/>
            <p:nvPr/>
          </p:nvSpPr>
          <p:spPr>
            <a:xfrm>
              <a:off x="3328098" y="5081204"/>
              <a:ext cx="1002030" cy="780415"/>
            </a:xfrm>
            <a:custGeom>
              <a:avLst/>
              <a:gdLst/>
              <a:ahLst/>
              <a:cxnLst/>
              <a:rect l="l" t="t" r="r" b="b"/>
              <a:pathLst>
                <a:path w="1002029" h="780414">
                  <a:moveTo>
                    <a:pt x="0" y="780242"/>
                  </a:moveTo>
                  <a:lnTo>
                    <a:pt x="1002036" y="780242"/>
                  </a:lnTo>
                  <a:lnTo>
                    <a:pt x="1002036" y="0"/>
                  </a:lnTo>
                  <a:lnTo>
                    <a:pt x="0" y="0"/>
                  </a:lnTo>
                  <a:lnTo>
                    <a:pt x="0" y="780242"/>
                  </a:lnTo>
                  <a:close/>
                </a:path>
              </a:pathLst>
            </a:custGeom>
            <a:ln w="20603">
              <a:solidFill>
                <a:srgbClr val="C0504D"/>
              </a:solidFill>
            </a:ln>
          </p:spPr>
          <p:txBody>
            <a:bodyPr wrap="square" lIns="0" tIns="0" rIns="0" bIns="0" rtlCol="0"/>
            <a:lstStyle/>
            <a:p>
              <a:endParaRPr sz="1050">
                <a:latin typeface="+mn-lt"/>
              </a:endParaRPr>
            </a:p>
          </p:txBody>
        </p:sp>
      </p:grpSp>
      <p:sp>
        <p:nvSpPr>
          <p:cNvPr id="55" name="object 55"/>
          <p:cNvSpPr txBox="1"/>
          <p:nvPr/>
        </p:nvSpPr>
        <p:spPr>
          <a:xfrm>
            <a:off x="2891764" y="3762772"/>
            <a:ext cx="635318" cy="472245"/>
          </a:xfrm>
          <a:prstGeom prst="rect">
            <a:avLst/>
          </a:prstGeom>
        </p:spPr>
        <p:txBody>
          <a:bodyPr vert="horz" wrap="square" lIns="0" tIns="10478" rIns="0" bIns="0" rtlCol="0">
            <a:spAutoFit/>
          </a:bodyPr>
          <a:lstStyle/>
          <a:p>
            <a:pPr marL="9525">
              <a:spcBef>
                <a:spcPts val="83"/>
              </a:spcBef>
            </a:pPr>
            <a:r>
              <a:rPr sz="600" dirty="0">
                <a:latin typeface="+mn-lt"/>
                <a:cs typeface="Arial" panose="020B0604020202020204" pitchFamily="34" charset="0"/>
              </a:rPr>
              <a:t>Saleable</a:t>
            </a:r>
            <a:r>
              <a:rPr sz="600" spc="-15" dirty="0">
                <a:latin typeface="+mn-lt"/>
                <a:cs typeface="Arial" panose="020B0604020202020204" pitchFamily="34" charset="0"/>
              </a:rPr>
              <a:t> </a:t>
            </a:r>
            <a:r>
              <a:rPr sz="600" spc="-8" dirty="0">
                <a:latin typeface="+mn-lt"/>
                <a:cs typeface="Arial" panose="020B0604020202020204" pitchFamily="34" charset="0"/>
              </a:rPr>
              <a:t>Waste</a:t>
            </a:r>
            <a:endParaRPr sz="600" dirty="0">
              <a:latin typeface="+mn-lt"/>
              <a:cs typeface="Arial" panose="020B0604020202020204" pitchFamily="34" charset="0"/>
            </a:endParaRPr>
          </a:p>
          <a:p>
            <a:pPr marL="41910" indent="-38100">
              <a:spcBef>
                <a:spcPts val="26"/>
              </a:spcBef>
              <a:buSzPct val="81250"/>
              <a:buFont typeface="Symbol"/>
              <a:buChar char=""/>
              <a:tabLst>
                <a:tab pos="41910" algn="l"/>
              </a:tabLst>
            </a:pPr>
            <a:r>
              <a:rPr sz="600" spc="-8" dirty="0">
                <a:latin typeface="+mn-lt"/>
                <a:cs typeface="Arial" panose="020B0604020202020204" pitchFamily="34" charset="0"/>
              </a:rPr>
              <a:t>Contamination</a:t>
            </a:r>
            <a:endParaRPr sz="600" dirty="0">
              <a:latin typeface="+mn-lt"/>
              <a:cs typeface="Arial" panose="020B0604020202020204" pitchFamily="34" charset="0"/>
            </a:endParaRPr>
          </a:p>
          <a:p>
            <a:pPr marL="41910" indent="-38100">
              <a:spcBef>
                <a:spcPts val="26"/>
              </a:spcBef>
              <a:buSzPct val="81250"/>
              <a:buFont typeface="Symbol"/>
              <a:buChar char=""/>
              <a:tabLst>
                <a:tab pos="41910" algn="l"/>
              </a:tabLst>
            </a:pPr>
            <a:r>
              <a:rPr sz="600" spc="-15" dirty="0">
                <a:latin typeface="+mn-lt"/>
                <a:cs typeface="Arial" panose="020B0604020202020204" pitchFamily="34" charset="0"/>
              </a:rPr>
              <a:t>Dust</a:t>
            </a:r>
            <a:endParaRPr sz="600" dirty="0">
              <a:latin typeface="+mn-lt"/>
              <a:cs typeface="Arial" panose="020B0604020202020204" pitchFamily="34" charset="0"/>
            </a:endParaRPr>
          </a:p>
          <a:p>
            <a:pPr marL="59055" indent="-49530">
              <a:spcBef>
                <a:spcPts val="23"/>
              </a:spcBef>
              <a:buSzPct val="81250"/>
              <a:buFont typeface="Symbol"/>
              <a:buChar char=""/>
              <a:tabLst>
                <a:tab pos="59055" algn="l"/>
              </a:tabLst>
            </a:pPr>
            <a:r>
              <a:rPr sz="600" dirty="0">
                <a:latin typeface="+mn-lt"/>
                <a:cs typeface="Arial" panose="020B0604020202020204" pitchFamily="34" charset="0"/>
              </a:rPr>
              <a:t>Short</a:t>
            </a:r>
            <a:r>
              <a:rPr sz="600" spc="4" dirty="0">
                <a:latin typeface="+mn-lt"/>
                <a:cs typeface="Arial" panose="020B0604020202020204" pitchFamily="34" charset="0"/>
              </a:rPr>
              <a:t> </a:t>
            </a:r>
            <a:r>
              <a:rPr sz="600" dirty="0">
                <a:latin typeface="+mn-lt"/>
                <a:cs typeface="Arial" panose="020B0604020202020204" pitchFamily="34" charset="0"/>
              </a:rPr>
              <a:t>Cotton</a:t>
            </a:r>
            <a:r>
              <a:rPr sz="600" spc="11" dirty="0">
                <a:latin typeface="+mn-lt"/>
                <a:cs typeface="Arial" panose="020B0604020202020204" pitchFamily="34" charset="0"/>
              </a:rPr>
              <a:t> </a:t>
            </a:r>
            <a:r>
              <a:rPr sz="600" spc="-8" dirty="0">
                <a:latin typeface="+mn-lt"/>
                <a:cs typeface="Arial" panose="020B0604020202020204" pitchFamily="34" charset="0"/>
              </a:rPr>
              <a:t>fibre</a:t>
            </a:r>
            <a:endParaRPr sz="600" dirty="0">
              <a:latin typeface="+mn-lt"/>
              <a:cs typeface="Arial" panose="020B0604020202020204" pitchFamily="34" charset="0"/>
            </a:endParaRPr>
          </a:p>
        </p:txBody>
      </p:sp>
      <p:grpSp>
        <p:nvGrpSpPr>
          <p:cNvPr id="56" name="object 56"/>
          <p:cNvGrpSpPr/>
          <p:nvPr/>
        </p:nvGrpSpPr>
        <p:grpSpPr>
          <a:xfrm>
            <a:off x="3477332" y="2898903"/>
            <a:ext cx="419576" cy="869156"/>
            <a:chOff x="4160123" y="3943028"/>
            <a:chExt cx="559435" cy="1158875"/>
          </a:xfrm>
        </p:grpSpPr>
        <p:pic>
          <p:nvPicPr>
            <p:cNvPr id="57" name="object 57"/>
            <p:cNvPicPr/>
            <p:nvPr/>
          </p:nvPicPr>
          <p:blipFill>
            <a:blip r:embed="rId17" cstate="print"/>
            <a:stretch>
              <a:fillRect/>
            </a:stretch>
          </p:blipFill>
          <p:spPr>
            <a:xfrm>
              <a:off x="4165274" y="3958478"/>
              <a:ext cx="553824" cy="1143326"/>
            </a:xfrm>
            <a:prstGeom prst="rect">
              <a:avLst/>
            </a:prstGeom>
          </p:spPr>
        </p:pic>
        <p:pic>
          <p:nvPicPr>
            <p:cNvPr id="58" name="object 58"/>
            <p:cNvPicPr/>
            <p:nvPr/>
          </p:nvPicPr>
          <p:blipFill>
            <a:blip r:embed="rId18" cstate="print"/>
            <a:stretch>
              <a:fillRect/>
            </a:stretch>
          </p:blipFill>
          <p:spPr>
            <a:xfrm>
              <a:off x="4309527" y="3961053"/>
              <a:ext cx="231833" cy="417159"/>
            </a:xfrm>
            <a:prstGeom prst="rect">
              <a:avLst/>
            </a:prstGeom>
          </p:spPr>
        </p:pic>
        <p:sp>
          <p:nvSpPr>
            <p:cNvPr id="59" name="object 59"/>
            <p:cNvSpPr/>
            <p:nvPr/>
          </p:nvSpPr>
          <p:spPr>
            <a:xfrm>
              <a:off x="4160123" y="3943028"/>
              <a:ext cx="549275" cy="1138555"/>
            </a:xfrm>
            <a:custGeom>
              <a:avLst/>
              <a:gdLst/>
              <a:ahLst/>
              <a:cxnLst/>
              <a:rect l="l" t="t" r="r" b="b"/>
              <a:pathLst>
                <a:path w="549275" h="1138554">
                  <a:moveTo>
                    <a:pt x="411547" y="0"/>
                  </a:moveTo>
                  <a:lnTo>
                    <a:pt x="137210" y="0"/>
                  </a:lnTo>
                  <a:lnTo>
                    <a:pt x="137210" y="703162"/>
                  </a:lnTo>
                  <a:lnTo>
                    <a:pt x="0" y="703162"/>
                  </a:lnTo>
                  <a:lnTo>
                    <a:pt x="274336" y="1138175"/>
                  </a:lnTo>
                  <a:lnTo>
                    <a:pt x="548673" y="703162"/>
                  </a:lnTo>
                  <a:lnTo>
                    <a:pt x="411547" y="703162"/>
                  </a:lnTo>
                  <a:lnTo>
                    <a:pt x="411547" y="0"/>
                  </a:lnTo>
                  <a:close/>
                </a:path>
              </a:pathLst>
            </a:custGeom>
            <a:solidFill>
              <a:srgbClr val="C0504D"/>
            </a:solidFill>
          </p:spPr>
          <p:txBody>
            <a:bodyPr wrap="square" lIns="0" tIns="0" rIns="0" bIns="0" rtlCol="0"/>
            <a:lstStyle/>
            <a:p>
              <a:endParaRPr sz="1050">
                <a:latin typeface="+mn-lt"/>
              </a:endParaRPr>
            </a:p>
          </p:txBody>
        </p:sp>
      </p:grpSp>
      <p:sp>
        <p:nvSpPr>
          <p:cNvPr id="60" name="object 60"/>
          <p:cNvSpPr txBox="1"/>
          <p:nvPr/>
        </p:nvSpPr>
        <p:spPr>
          <a:xfrm>
            <a:off x="3617661" y="2908529"/>
            <a:ext cx="107633" cy="373981"/>
          </a:xfrm>
          <a:prstGeom prst="rect">
            <a:avLst/>
          </a:prstGeom>
        </p:spPr>
        <p:txBody>
          <a:bodyPr vert="horz" wrap="square" lIns="0" tIns="14764" rIns="0" bIns="0" rtlCol="0">
            <a:spAutoFit/>
          </a:bodyPr>
          <a:lstStyle/>
          <a:p>
            <a:pPr marL="9525" marR="3810" algn="just">
              <a:lnSpc>
                <a:spcPts val="652"/>
              </a:lnSpc>
              <a:spcBef>
                <a:spcPts val="116"/>
              </a:spcBef>
            </a:pPr>
            <a:r>
              <a:rPr sz="563" b="1" spc="-38" dirty="0">
                <a:solidFill>
                  <a:srgbClr val="FFFF00"/>
                </a:solidFill>
                <a:latin typeface="+mn-lt"/>
                <a:cs typeface="Arial" panose="020B0604020202020204" pitchFamily="34" charset="0"/>
              </a:rPr>
              <a:t>W</a:t>
            </a:r>
            <a:r>
              <a:rPr sz="563" b="1" spc="375" dirty="0">
                <a:solidFill>
                  <a:srgbClr val="FFFF00"/>
                </a:solidFill>
                <a:latin typeface="+mn-lt"/>
                <a:cs typeface="Arial" panose="020B0604020202020204" pitchFamily="34" charset="0"/>
              </a:rPr>
              <a:t> </a:t>
            </a:r>
            <a:r>
              <a:rPr sz="563" b="1" spc="-19" dirty="0">
                <a:solidFill>
                  <a:srgbClr val="FFFF00"/>
                </a:solidFill>
                <a:latin typeface="+mn-lt"/>
                <a:cs typeface="Arial" panose="020B0604020202020204" pitchFamily="34" charset="0"/>
              </a:rPr>
              <a:t>AS</a:t>
            </a:r>
            <a:r>
              <a:rPr sz="563" b="1" spc="375" dirty="0">
                <a:solidFill>
                  <a:srgbClr val="FFFF00"/>
                </a:solidFill>
                <a:latin typeface="+mn-lt"/>
                <a:cs typeface="Arial" panose="020B0604020202020204" pitchFamily="34" charset="0"/>
              </a:rPr>
              <a:t> </a:t>
            </a:r>
            <a:r>
              <a:rPr sz="563" b="1" spc="-19" dirty="0">
                <a:solidFill>
                  <a:srgbClr val="FFFF00"/>
                </a:solidFill>
                <a:latin typeface="+mn-lt"/>
                <a:cs typeface="Arial" panose="020B0604020202020204" pitchFamily="34" charset="0"/>
              </a:rPr>
              <a:t>TE</a:t>
            </a:r>
            <a:endParaRPr sz="563" dirty="0">
              <a:latin typeface="+mn-lt"/>
              <a:cs typeface="Arial" panose="020B0604020202020204" pitchFamily="34" charset="0"/>
            </a:endParaRPr>
          </a:p>
        </p:txBody>
      </p:sp>
      <p:grpSp>
        <p:nvGrpSpPr>
          <p:cNvPr id="61" name="object 61"/>
          <p:cNvGrpSpPr/>
          <p:nvPr/>
        </p:nvGrpSpPr>
        <p:grpSpPr>
          <a:xfrm>
            <a:off x="3606641" y="3744675"/>
            <a:ext cx="894874" cy="608648"/>
            <a:chOff x="4332536" y="5070726"/>
            <a:chExt cx="1193165" cy="811530"/>
          </a:xfrm>
        </p:grpSpPr>
        <p:sp>
          <p:nvSpPr>
            <p:cNvPr id="62" name="object 62"/>
            <p:cNvSpPr/>
            <p:nvPr/>
          </p:nvSpPr>
          <p:spPr>
            <a:xfrm>
              <a:off x="4343013" y="5081204"/>
              <a:ext cx="1172210" cy="790575"/>
            </a:xfrm>
            <a:custGeom>
              <a:avLst/>
              <a:gdLst/>
              <a:ahLst/>
              <a:cxnLst/>
              <a:rect l="l" t="t" r="r" b="b"/>
              <a:pathLst>
                <a:path w="1172210" h="790575">
                  <a:moveTo>
                    <a:pt x="1172047" y="0"/>
                  </a:moveTo>
                  <a:lnTo>
                    <a:pt x="0" y="0"/>
                  </a:lnTo>
                  <a:lnTo>
                    <a:pt x="0" y="790542"/>
                  </a:lnTo>
                  <a:lnTo>
                    <a:pt x="1172047" y="790542"/>
                  </a:lnTo>
                  <a:lnTo>
                    <a:pt x="1172047" y="0"/>
                  </a:lnTo>
                  <a:close/>
                </a:path>
              </a:pathLst>
            </a:custGeom>
            <a:solidFill>
              <a:srgbClr val="FFFFFF"/>
            </a:solidFill>
          </p:spPr>
          <p:txBody>
            <a:bodyPr wrap="square" lIns="0" tIns="0" rIns="0" bIns="0" rtlCol="0"/>
            <a:lstStyle/>
            <a:p>
              <a:endParaRPr sz="1050">
                <a:latin typeface="+mn-lt"/>
              </a:endParaRPr>
            </a:p>
          </p:txBody>
        </p:sp>
        <p:sp>
          <p:nvSpPr>
            <p:cNvPr id="63" name="object 63"/>
            <p:cNvSpPr/>
            <p:nvPr/>
          </p:nvSpPr>
          <p:spPr>
            <a:xfrm>
              <a:off x="4343014" y="5081204"/>
              <a:ext cx="1172210" cy="790575"/>
            </a:xfrm>
            <a:custGeom>
              <a:avLst/>
              <a:gdLst/>
              <a:ahLst/>
              <a:cxnLst/>
              <a:rect l="l" t="t" r="r" b="b"/>
              <a:pathLst>
                <a:path w="1172210" h="790575">
                  <a:moveTo>
                    <a:pt x="0" y="790542"/>
                  </a:moveTo>
                  <a:lnTo>
                    <a:pt x="1172047" y="790542"/>
                  </a:lnTo>
                  <a:lnTo>
                    <a:pt x="1172047" y="0"/>
                  </a:lnTo>
                  <a:lnTo>
                    <a:pt x="0" y="0"/>
                  </a:lnTo>
                  <a:lnTo>
                    <a:pt x="0" y="790542"/>
                  </a:lnTo>
                  <a:close/>
                </a:path>
              </a:pathLst>
            </a:custGeom>
            <a:ln w="20602">
              <a:solidFill>
                <a:srgbClr val="C0504D"/>
              </a:solidFill>
            </a:ln>
          </p:spPr>
          <p:txBody>
            <a:bodyPr wrap="square" lIns="0" tIns="0" rIns="0" bIns="0" rtlCol="0"/>
            <a:lstStyle/>
            <a:p>
              <a:endParaRPr sz="1050">
                <a:latin typeface="+mn-lt"/>
              </a:endParaRPr>
            </a:p>
          </p:txBody>
        </p:sp>
      </p:grpSp>
      <p:sp>
        <p:nvSpPr>
          <p:cNvPr id="64" name="object 64"/>
          <p:cNvSpPr txBox="1"/>
          <p:nvPr/>
        </p:nvSpPr>
        <p:spPr>
          <a:xfrm>
            <a:off x="3651535" y="3762773"/>
            <a:ext cx="804386" cy="379912"/>
          </a:xfrm>
          <a:prstGeom prst="rect">
            <a:avLst/>
          </a:prstGeom>
        </p:spPr>
        <p:txBody>
          <a:bodyPr vert="horz" wrap="square" lIns="0" tIns="10478" rIns="0" bIns="0" rtlCol="0">
            <a:spAutoFit/>
          </a:bodyPr>
          <a:lstStyle/>
          <a:p>
            <a:pPr marL="9525">
              <a:spcBef>
                <a:spcPts val="83"/>
              </a:spcBef>
            </a:pPr>
            <a:r>
              <a:rPr sz="600" dirty="0">
                <a:latin typeface="+mn-lt"/>
                <a:cs typeface="Arial" panose="020B0604020202020204" pitchFamily="34" charset="0"/>
              </a:rPr>
              <a:t>Reusable</a:t>
            </a:r>
            <a:r>
              <a:rPr sz="600" spc="-23" dirty="0">
                <a:latin typeface="+mn-lt"/>
                <a:cs typeface="Arial" panose="020B0604020202020204" pitchFamily="34" charset="0"/>
              </a:rPr>
              <a:t> </a:t>
            </a:r>
            <a:r>
              <a:rPr sz="600" spc="-8" dirty="0">
                <a:latin typeface="+mn-lt"/>
                <a:cs typeface="Arial" panose="020B0604020202020204" pitchFamily="34" charset="0"/>
              </a:rPr>
              <a:t>Waste</a:t>
            </a:r>
            <a:endParaRPr sz="600" dirty="0">
              <a:latin typeface="+mn-lt"/>
              <a:cs typeface="Arial" panose="020B0604020202020204" pitchFamily="34" charset="0"/>
            </a:endParaRPr>
          </a:p>
          <a:p>
            <a:pPr marL="41910" indent="-38100">
              <a:spcBef>
                <a:spcPts val="26"/>
              </a:spcBef>
              <a:buSzPct val="81250"/>
              <a:buFont typeface="Symbol"/>
              <a:buChar char=""/>
              <a:tabLst>
                <a:tab pos="41910" algn="l"/>
              </a:tabLst>
            </a:pPr>
            <a:r>
              <a:rPr sz="600" dirty="0">
                <a:latin typeface="+mn-lt"/>
                <a:cs typeface="Arial" panose="020B0604020202020204" pitchFamily="34" charset="0"/>
              </a:rPr>
              <a:t>Short</a:t>
            </a:r>
            <a:r>
              <a:rPr sz="600" spc="11" dirty="0">
                <a:latin typeface="+mn-lt"/>
                <a:cs typeface="Arial" panose="020B0604020202020204" pitchFamily="34" charset="0"/>
              </a:rPr>
              <a:t> </a:t>
            </a:r>
            <a:r>
              <a:rPr sz="600" dirty="0">
                <a:latin typeface="+mn-lt"/>
                <a:cs typeface="Arial" panose="020B0604020202020204" pitchFamily="34" charset="0"/>
              </a:rPr>
              <a:t>Fibre</a:t>
            </a:r>
            <a:r>
              <a:rPr sz="600" spc="4" dirty="0">
                <a:latin typeface="+mn-lt"/>
                <a:cs typeface="Arial" panose="020B0604020202020204" pitchFamily="34" charset="0"/>
              </a:rPr>
              <a:t> </a:t>
            </a:r>
            <a:r>
              <a:rPr sz="600" spc="-8" dirty="0">
                <a:latin typeface="+mn-lt"/>
                <a:cs typeface="Arial" panose="020B0604020202020204" pitchFamily="34" charset="0"/>
              </a:rPr>
              <a:t>Cotton</a:t>
            </a:r>
            <a:endParaRPr sz="600" dirty="0">
              <a:latin typeface="+mn-lt"/>
              <a:cs typeface="Arial" panose="020B0604020202020204" pitchFamily="34" charset="0"/>
            </a:endParaRPr>
          </a:p>
          <a:p>
            <a:pPr marL="41910" indent="-38100">
              <a:spcBef>
                <a:spcPts val="26"/>
              </a:spcBef>
              <a:buSzPct val="81250"/>
              <a:buFont typeface="Symbol"/>
              <a:buChar char=""/>
              <a:tabLst>
                <a:tab pos="41910" algn="l"/>
              </a:tabLst>
            </a:pPr>
            <a:r>
              <a:rPr sz="600" dirty="0">
                <a:latin typeface="+mn-lt"/>
                <a:cs typeface="Arial" panose="020B0604020202020204" pitchFamily="34" charset="0"/>
              </a:rPr>
              <a:t>Used</a:t>
            </a:r>
            <a:r>
              <a:rPr sz="600" spc="-15" dirty="0">
                <a:latin typeface="+mn-lt"/>
                <a:cs typeface="Arial" panose="020B0604020202020204" pitchFamily="34" charset="0"/>
              </a:rPr>
              <a:t> </a:t>
            </a:r>
            <a:r>
              <a:rPr sz="600" dirty="0">
                <a:latin typeface="+mn-lt"/>
                <a:cs typeface="Arial" panose="020B0604020202020204" pitchFamily="34" charset="0"/>
              </a:rPr>
              <a:t>in</a:t>
            </a:r>
            <a:r>
              <a:rPr sz="600" spc="4" dirty="0">
                <a:latin typeface="+mn-lt"/>
                <a:cs typeface="Arial" panose="020B0604020202020204" pitchFamily="34" charset="0"/>
              </a:rPr>
              <a:t> </a:t>
            </a:r>
            <a:r>
              <a:rPr sz="600" dirty="0">
                <a:latin typeface="+mn-lt"/>
                <a:cs typeface="Arial" panose="020B0604020202020204" pitchFamily="34" charset="0"/>
              </a:rPr>
              <a:t>other</a:t>
            </a:r>
            <a:r>
              <a:rPr sz="600" spc="19" dirty="0">
                <a:latin typeface="+mn-lt"/>
                <a:cs typeface="Arial" panose="020B0604020202020204" pitchFamily="34" charset="0"/>
              </a:rPr>
              <a:t> </a:t>
            </a:r>
            <a:r>
              <a:rPr sz="600" spc="-8" dirty="0">
                <a:latin typeface="+mn-lt"/>
                <a:cs typeface="Arial" panose="020B0604020202020204" pitchFamily="34" charset="0"/>
              </a:rPr>
              <a:t>processes</a:t>
            </a:r>
            <a:endParaRPr sz="600" dirty="0">
              <a:latin typeface="+mn-lt"/>
              <a:cs typeface="Arial" panose="020B0604020202020204" pitchFamily="34" charset="0"/>
            </a:endParaRPr>
          </a:p>
        </p:txBody>
      </p:sp>
      <p:grpSp>
        <p:nvGrpSpPr>
          <p:cNvPr id="65" name="object 65"/>
          <p:cNvGrpSpPr/>
          <p:nvPr/>
        </p:nvGrpSpPr>
        <p:grpSpPr>
          <a:xfrm>
            <a:off x="4053051" y="2692254"/>
            <a:ext cx="2085023" cy="222409"/>
            <a:chOff x="4927749" y="3667497"/>
            <a:chExt cx="2780030" cy="296545"/>
          </a:xfrm>
        </p:grpSpPr>
        <p:pic>
          <p:nvPicPr>
            <p:cNvPr id="66" name="object 66"/>
            <p:cNvPicPr/>
            <p:nvPr/>
          </p:nvPicPr>
          <p:blipFill>
            <a:blip r:embed="rId19" cstate="print"/>
            <a:stretch>
              <a:fillRect/>
            </a:stretch>
          </p:blipFill>
          <p:spPr>
            <a:xfrm>
              <a:off x="4932902" y="3788524"/>
              <a:ext cx="1983464" cy="118452"/>
            </a:xfrm>
            <a:prstGeom prst="rect">
              <a:avLst/>
            </a:prstGeom>
          </p:spPr>
        </p:pic>
        <p:sp>
          <p:nvSpPr>
            <p:cNvPr id="67" name="object 67"/>
            <p:cNvSpPr/>
            <p:nvPr/>
          </p:nvSpPr>
          <p:spPr>
            <a:xfrm>
              <a:off x="4927749" y="3773074"/>
              <a:ext cx="1978660" cy="113664"/>
            </a:xfrm>
            <a:custGeom>
              <a:avLst/>
              <a:gdLst/>
              <a:ahLst/>
              <a:cxnLst/>
              <a:rect l="l" t="t" r="r" b="b"/>
              <a:pathLst>
                <a:path w="1978659" h="113664">
                  <a:moveTo>
                    <a:pt x="1823328" y="0"/>
                  </a:moveTo>
                  <a:lnTo>
                    <a:pt x="1823328" y="28324"/>
                  </a:lnTo>
                  <a:lnTo>
                    <a:pt x="0" y="28324"/>
                  </a:lnTo>
                  <a:lnTo>
                    <a:pt x="0" y="84976"/>
                  </a:lnTo>
                  <a:lnTo>
                    <a:pt x="1823328" y="84976"/>
                  </a:lnTo>
                  <a:lnTo>
                    <a:pt x="1823328" y="113301"/>
                  </a:lnTo>
                  <a:lnTo>
                    <a:pt x="1978313" y="56650"/>
                  </a:lnTo>
                  <a:lnTo>
                    <a:pt x="1823328" y="0"/>
                  </a:lnTo>
                  <a:close/>
                </a:path>
              </a:pathLst>
            </a:custGeom>
            <a:solidFill>
              <a:srgbClr val="9BBB59"/>
            </a:solidFill>
          </p:spPr>
          <p:txBody>
            <a:bodyPr wrap="square" lIns="0" tIns="0" rIns="0" bIns="0" rtlCol="0"/>
            <a:lstStyle/>
            <a:p>
              <a:endParaRPr sz="1050">
                <a:latin typeface="+mn-lt"/>
              </a:endParaRPr>
            </a:p>
          </p:txBody>
        </p:sp>
        <p:pic>
          <p:nvPicPr>
            <p:cNvPr id="68" name="object 68"/>
            <p:cNvPicPr/>
            <p:nvPr/>
          </p:nvPicPr>
          <p:blipFill>
            <a:blip r:embed="rId20" cstate="print"/>
            <a:stretch>
              <a:fillRect/>
            </a:stretch>
          </p:blipFill>
          <p:spPr>
            <a:xfrm>
              <a:off x="6756659" y="3682947"/>
              <a:ext cx="950517" cy="280681"/>
            </a:xfrm>
            <a:prstGeom prst="rect">
              <a:avLst/>
            </a:prstGeom>
          </p:spPr>
        </p:pic>
        <p:pic>
          <p:nvPicPr>
            <p:cNvPr id="69" name="object 69"/>
            <p:cNvPicPr/>
            <p:nvPr/>
          </p:nvPicPr>
          <p:blipFill>
            <a:blip r:embed="rId21" cstate="print"/>
            <a:stretch>
              <a:fillRect/>
            </a:stretch>
          </p:blipFill>
          <p:spPr>
            <a:xfrm>
              <a:off x="6973037" y="3682947"/>
              <a:ext cx="520337" cy="278106"/>
            </a:xfrm>
            <a:prstGeom prst="rect">
              <a:avLst/>
            </a:prstGeom>
          </p:spPr>
        </p:pic>
        <p:sp>
          <p:nvSpPr>
            <p:cNvPr id="70" name="object 70"/>
            <p:cNvSpPr/>
            <p:nvPr/>
          </p:nvSpPr>
          <p:spPr>
            <a:xfrm>
              <a:off x="6751508" y="3667497"/>
              <a:ext cx="945515" cy="275590"/>
            </a:xfrm>
            <a:custGeom>
              <a:avLst/>
              <a:gdLst/>
              <a:ahLst/>
              <a:cxnLst/>
              <a:rect l="l" t="t" r="r" b="b"/>
              <a:pathLst>
                <a:path w="945515" h="275589">
                  <a:moveTo>
                    <a:pt x="945365" y="0"/>
                  </a:moveTo>
                  <a:lnTo>
                    <a:pt x="0" y="0"/>
                  </a:lnTo>
                  <a:lnTo>
                    <a:pt x="0" y="275531"/>
                  </a:lnTo>
                  <a:lnTo>
                    <a:pt x="945365" y="275531"/>
                  </a:lnTo>
                  <a:lnTo>
                    <a:pt x="945365" y="0"/>
                  </a:lnTo>
                  <a:close/>
                </a:path>
              </a:pathLst>
            </a:custGeom>
            <a:solidFill>
              <a:srgbClr val="9BBB59"/>
            </a:solidFill>
          </p:spPr>
          <p:txBody>
            <a:bodyPr wrap="square" lIns="0" tIns="0" rIns="0" bIns="0" rtlCol="0"/>
            <a:lstStyle/>
            <a:p>
              <a:endParaRPr sz="1050">
                <a:latin typeface="+mn-lt"/>
              </a:endParaRPr>
            </a:p>
          </p:txBody>
        </p:sp>
      </p:grpSp>
      <p:sp>
        <p:nvSpPr>
          <p:cNvPr id="71" name="object 71"/>
          <p:cNvSpPr txBox="1"/>
          <p:nvPr/>
        </p:nvSpPr>
        <p:spPr>
          <a:xfrm>
            <a:off x="5420871" y="2700947"/>
            <a:ext cx="709136" cy="156357"/>
          </a:xfrm>
          <a:prstGeom prst="rect">
            <a:avLst/>
          </a:prstGeom>
        </p:spPr>
        <p:txBody>
          <a:bodyPr vert="horz" wrap="square" lIns="0" tIns="11906" rIns="0" bIns="0" rtlCol="0">
            <a:spAutoFit/>
          </a:bodyPr>
          <a:lstStyle/>
          <a:p>
            <a:pPr marL="237173">
              <a:spcBef>
                <a:spcPts val="94"/>
              </a:spcBef>
            </a:pPr>
            <a:r>
              <a:rPr sz="938" dirty="0">
                <a:latin typeface="+mn-lt"/>
                <a:cs typeface="Arial" panose="020B0604020202020204" pitchFamily="34" charset="0"/>
              </a:rPr>
              <a:t>QC</a:t>
            </a:r>
            <a:r>
              <a:rPr sz="938" spc="34" dirty="0">
                <a:latin typeface="+mn-lt"/>
                <a:cs typeface="Arial" panose="020B0604020202020204" pitchFamily="34" charset="0"/>
              </a:rPr>
              <a:t> </a:t>
            </a:r>
            <a:r>
              <a:rPr sz="938" spc="-38" dirty="0">
                <a:latin typeface="+mn-lt"/>
                <a:cs typeface="Arial" panose="020B0604020202020204" pitchFamily="34" charset="0"/>
              </a:rPr>
              <a:t>4</a:t>
            </a:r>
            <a:endParaRPr sz="938" dirty="0">
              <a:latin typeface="+mn-lt"/>
              <a:cs typeface="Arial" panose="020B0604020202020204" pitchFamily="34" charset="0"/>
            </a:endParaRPr>
          </a:p>
        </p:txBody>
      </p:sp>
      <p:sp>
        <p:nvSpPr>
          <p:cNvPr id="72" name="object 72"/>
          <p:cNvSpPr/>
          <p:nvPr/>
        </p:nvSpPr>
        <p:spPr>
          <a:xfrm>
            <a:off x="6100915" y="3744810"/>
            <a:ext cx="765333" cy="585311"/>
          </a:xfrm>
          <a:custGeom>
            <a:avLst/>
            <a:gdLst/>
            <a:ahLst/>
            <a:cxnLst/>
            <a:rect l="l" t="t" r="r" b="b"/>
            <a:pathLst>
              <a:path w="1020445" h="780414">
                <a:moveTo>
                  <a:pt x="0" y="780242"/>
                </a:moveTo>
                <a:lnTo>
                  <a:pt x="1020067" y="780242"/>
                </a:lnTo>
                <a:lnTo>
                  <a:pt x="1020067" y="0"/>
                </a:lnTo>
                <a:lnTo>
                  <a:pt x="0" y="0"/>
                </a:lnTo>
                <a:lnTo>
                  <a:pt x="0" y="780242"/>
                </a:lnTo>
                <a:close/>
              </a:path>
            </a:pathLst>
          </a:custGeom>
          <a:ln w="20603">
            <a:solidFill>
              <a:srgbClr val="C0504D"/>
            </a:solidFill>
          </a:ln>
        </p:spPr>
        <p:txBody>
          <a:bodyPr wrap="square" lIns="0" tIns="0" rIns="0" bIns="0" rtlCol="0"/>
          <a:lstStyle/>
          <a:p>
            <a:endParaRPr sz="1050">
              <a:latin typeface="+mn-lt"/>
            </a:endParaRPr>
          </a:p>
        </p:txBody>
      </p:sp>
      <p:sp>
        <p:nvSpPr>
          <p:cNvPr id="73" name="object 73"/>
          <p:cNvSpPr txBox="1"/>
          <p:nvPr/>
        </p:nvSpPr>
        <p:spPr>
          <a:xfrm>
            <a:off x="6140010" y="3755884"/>
            <a:ext cx="696171" cy="293094"/>
          </a:xfrm>
          <a:prstGeom prst="rect">
            <a:avLst/>
          </a:prstGeom>
        </p:spPr>
        <p:txBody>
          <a:bodyPr vert="horz" wrap="square" lIns="0" tIns="10478" rIns="0" bIns="0" rtlCol="0">
            <a:spAutoFit/>
          </a:bodyPr>
          <a:lstStyle/>
          <a:p>
            <a:pPr marL="9525">
              <a:spcBef>
                <a:spcPts val="83"/>
              </a:spcBef>
            </a:pPr>
            <a:r>
              <a:rPr sz="600" dirty="0">
                <a:latin typeface="+mn-lt"/>
                <a:cs typeface="Arial" panose="020B0604020202020204" pitchFamily="34" charset="0"/>
              </a:rPr>
              <a:t>Reusable</a:t>
            </a:r>
            <a:r>
              <a:rPr sz="600" spc="-23" dirty="0">
                <a:latin typeface="+mn-lt"/>
                <a:cs typeface="Arial" panose="020B0604020202020204" pitchFamily="34" charset="0"/>
              </a:rPr>
              <a:t> </a:t>
            </a:r>
            <a:r>
              <a:rPr sz="600" spc="-8" dirty="0">
                <a:latin typeface="+mn-lt"/>
                <a:cs typeface="Arial" panose="020B0604020202020204" pitchFamily="34" charset="0"/>
              </a:rPr>
              <a:t>Waste</a:t>
            </a:r>
            <a:endParaRPr sz="600" dirty="0">
              <a:latin typeface="+mn-lt"/>
              <a:cs typeface="Arial" panose="020B0604020202020204" pitchFamily="34" charset="0"/>
            </a:endParaRPr>
          </a:p>
          <a:p>
            <a:pPr marL="9525" marR="3810" indent="-5715">
              <a:lnSpc>
                <a:spcPct val="103499"/>
              </a:lnSpc>
              <a:buSzPct val="81250"/>
              <a:buFont typeface="Symbol"/>
              <a:buChar char=""/>
              <a:tabLst>
                <a:tab pos="41910" algn="l"/>
              </a:tabLst>
            </a:pPr>
            <a:r>
              <a:rPr sz="600" dirty="0">
                <a:latin typeface="+mn-lt"/>
                <a:cs typeface="Arial" panose="020B0604020202020204" pitchFamily="34" charset="0"/>
              </a:rPr>
              <a:t>	Handling</a:t>
            </a:r>
            <a:r>
              <a:rPr sz="600" spc="-19" dirty="0">
                <a:latin typeface="+mn-lt"/>
                <a:cs typeface="Arial" panose="020B0604020202020204" pitchFamily="34" charset="0"/>
              </a:rPr>
              <a:t> </a:t>
            </a:r>
            <a:r>
              <a:rPr sz="600" spc="-8" dirty="0">
                <a:latin typeface="+mn-lt"/>
                <a:cs typeface="Arial" panose="020B0604020202020204" pitchFamily="34" charset="0"/>
              </a:rPr>
              <a:t>waste</a:t>
            </a:r>
            <a:r>
              <a:rPr sz="600" spc="375" dirty="0">
                <a:latin typeface="+mn-lt"/>
                <a:cs typeface="Arial" panose="020B0604020202020204" pitchFamily="34" charset="0"/>
              </a:rPr>
              <a:t> </a:t>
            </a:r>
            <a:r>
              <a:rPr sz="600" dirty="0">
                <a:latin typeface="+mn-lt"/>
                <a:cs typeface="Arial" panose="020B0604020202020204" pitchFamily="34" charset="0"/>
              </a:rPr>
              <a:t>(Cotton</a:t>
            </a:r>
            <a:r>
              <a:rPr sz="600" spc="15" dirty="0">
                <a:latin typeface="+mn-lt"/>
                <a:cs typeface="Arial" panose="020B0604020202020204" pitchFamily="34" charset="0"/>
              </a:rPr>
              <a:t> </a:t>
            </a:r>
            <a:r>
              <a:rPr sz="600" spc="-8" dirty="0">
                <a:latin typeface="+mn-lt"/>
                <a:cs typeface="Arial" panose="020B0604020202020204" pitchFamily="34" charset="0"/>
              </a:rPr>
              <a:t>fibre)</a:t>
            </a:r>
            <a:endParaRPr sz="600" dirty="0">
              <a:latin typeface="+mn-lt"/>
              <a:cs typeface="Arial" panose="020B0604020202020204" pitchFamily="34" charset="0"/>
            </a:endParaRPr>
          </a:p>
        </p:txBody>
      </p:sp>
      <p:grpSp>
        <p:nvGrpSpPr>
          <p:cNvPr id="74" name="object 74"/>
          <p:cNvGrpSpPr/>
          <p:nvPr/>
        </p:nvGrpSpPr>
        <p:grpSpPr>
          <a:xfrm>
            <a:off x="5668159" y="2912421"/>
            <a:ext cx="303371" cy="869156"/>
            <a:chOff x="7081226" y="3961053"/>
            <a:chExt cx="404495" cy="1158875"/>
          </a:xfrm>
        </p:grpSpPr>
        <p:pic>
          <p:nvPicPr>
            <p:cNvPr id="75" name="object 75"/>
            <p:cNvPicPr/>
            <p:nvPr/>
          </p:nvPicPr>
          <p:blipFill>
            <a:blip r:embed="rId22" cstate="print"/>
            <a:stretch>
              <a:fillRect/>
            </a:stretch>
          </p:blipFill>
          <p:spPr>
            <a:xfrm>
              <a:off x="7086379" y="3976503"/>
              <a:ext cx="399268" cy="1143326"/>
            </a:xfrm>
            <a:prstGeom prst="rect">
              <a:avLst/>
            </a:prstGeom>
          </p:spPr>
        </p:pic>
        <p:pic>
          <p:nvPicPr>
            <p:cNvPr id="76" name="object 76"/>
            <p:cNvPicPr/>
            <p:nvPr/>
          </p:nvPicPr>
          <p:blipFill>
            <a:blip r:embed="rId16" cstate="print"/>
            <a:stretch>
              <a:fillRect/>
            </a:stretch>
          </p:blipFill>
          <p:spPr>
            <a:xfrm>
              <a:off x="7191990" y="3979078"/>
              <a:ext cx="208650" cy="638614"/>
            </a:xfrm>
            <a:prstGeom prst="rect">
              <a:avLst/>
            </a:prstGeom>
          </p:spPr>
        </p:pic>
        <p:sp>
          <p:nvSpPr>
            <p:cNvPr id="77" name="object 77"/>
            <p:cNvSpPr/>
            <p:nvPr/>
          </p:nvSpPr>
          <p:spPr>
            <a:xfrm>
              <a:off x="7081226" y="3961053"/>
              <a:ext cx="394335" cy="1138555"/>
            </a:xfrm>
            <a:custGeom>
              <a:avLst/>
              <a:gdLst/>
              <a:ahLst/>
              <a:cxnLst/>
              <a:rect l="l" t="t" r="r" b="b"/>
              <a:pathLst>
                <a:path w="394334" h="1138554">
                  <a:moveTo>
                    <a:pt x="295630" y="0"/>
                  </a:moveTo>
                  <a:lnTo>
                    <a:pt x="98572" y="0"/>
                  </a:lnTo>
                  <a:lnTo>
                    <a:pt x="98572" y="825734"/>
                  </a:lnTo>
                  <a:lnTo>
                    <a:pt x="0" y="825734"/>
                  </a:lnTo>
                  <a:lnTo>
                    <a:pt x="197058" y="1138175"/>
                  </a:lnTo>
                  <a:lnTo>
                    <a:pt x="394116" y="825734"/>
                  </a:lnTo>
                  <a:lnTo>
                    <a:pt x="295630" y="825734"/>
                  </a:lnTo>
                  <a:lnTo>
                    <a:pt x="295630" y="0"/>
                  </a:lnTo>
                  <a:close/>
                </a:path>
              </a:pathLst>
            </a:custGeom>
            <a:solidFill>
              <a:srgbClr val="C0504D"/>
            </a:solidFill>
          </p:spPr>
          <p:txBody>
            <a:bodyPr wrap="square" lIns="0" tIns="0" rIns="0" bIns="0" rtlCol="0"/>
            <a:lstStyle/>
            <a:p>
              <a:endParaRPr sz="1050">
                <a:latin typeface="+mn-lt"/>
              </a:endParaRPr>
            </a:p>
          </p:txBody>
        </p:sp>
      </p:grpSp>
      <p:sp>
        <p:nvSpPr>
          <p:cNvPr id="78" name="object 78"/>
          <p:cNvSpPr txBox="1"/>
          <p:nvPr/>
        </p:nvSpPr>
        <p:spPr>
          <a:xfrm>
            <a:off x="5780154" y="2922370"/>
            <a:ext cx="88106" cy="432491"/>
          </a:xfrm>
          <a:prstGeom prst="rect">
            <a:avLst/>
          </a:prstGeom>
        </p:spPr>
        <p:txBody>
          <a:bodyPr vert="horz" wrap="square" lIns="0" tIns="12383" rIns="0" bIns="0" rtlCol="0">
            <a:spAutoFit/>
          </a:bodyPr>
          <a:lstStyle/>
          <a:p>
            <a:pPr marL="9525" marR="3810">
              <a:lnSpc>
                <a:spcPct val="96900"/>
              </a:lnSpc>
              <a:spcBef>
                <a:spcPts val="98"/>
              </a:spcBef>
            </a:pPr>
            <a:r>
              <a:rPr sz="563" b="1" spc="-38" dirty="0">
                <a:solidFill>
                  <a:srgbClr val="FFFF00"/>
                </a:solidFill>
                <a:latin typeface="+mn-lt"/>
                <a:cs typeface="Arial" panose="020B0604020202020204" pitchFamily="34" charset="0"/>
              </a:rPr>
              <a:t>W</a:t>
            </a:r>
            <a:r>
              <a:rPr sz="563" b="1" spc="375" dirty="0">
                <a:solidFill>
                  <a:srgbClr val="FFFF00"/>
                </a:solidFill>
                <a:latin typeface="+mn-lt"/>
                <a:cs typeface="Arial" panose="020B0604020202020204" pitchFamily="34" charset="0"/>
              </a:rPr>
              <a:t> </a:t>
            </a:r>
            <a:r>
              <a:rPr sz="563" b="1" spc="-38" dirty="0">
                <a:solidFill>
                  <a:srgbClr val="FFFF00"/>
                </a:solidFill>
                <a:latin typeface="+mn-lt"/>
                <a:cs typeface="Arial" panose="020B0604020202020204" pitchFamily="34" charset="0"/>
              </a:rPr>
              <a:t>A</a:t>
            </a:r>
            <a:r>
              <a:rPr sz="563" b="1" spc="375" dirty="0">
                <a:solidFill>
                  <a:srgbClr val="FFFF00"/>
                </a:solidFill>
                <a:latin typeface="+mn-lt"/>
                <a:cs typeface="Arial" panose="020B0604020202020204" pitchFamily="34" charset="0"/>
              </a:rPr>
              <a:t> </a:t>
            </a:r>
            <a:r>
              <a:rPr sz="563" b="1" spc="-38" dirty="0">
                <a:solidFill>
                  <a:srgbClr val="FFFF00"/>
                </a:solidFill>
                <a:latin typeface="+mn-lt"/>
                <a:cs typeface="Arial" panose="020B0604020202020204" pitchFamily="34" charset="0"/>
              </a:rPr>
              <a:t>S</a:t>
            </a:r>
            <a:r>
              <a:rPr sz="563" b="1" spc="375" dirty="0">
                <a:solidFill>
                  <a:srgbClr val="FFFF00"/>
                </a:solidFill>
                <a:latin typeface="+mn-lt"/>
                <a:cs typeface="Arial" panose="020B0604020202020204" pitchFamily="34" charset="0"/>
              </a:rPr>
              <a:t> </a:t>
            </a:r>
            <a:r>
              <a:rPr sz="563" b="1" spc="-38" dirty="0">
                <a:solidFill>
                  <a:srgbClr val="FFFF00"/>
                </a:solidFill>
                <a:latin typeface="+mn-lt"/>
                <a:cs typeface="Arial" panose="020B0604020202020204" pitchFamily="34" charset="0"/>
              </a:rPr>
              <a:t>T</a:t>
            </a:r>
            <a:r>
              <a:rPr sz="563" b="1" spc="375" dirty="0">
                <a:solidFill>
                  <a:srgbClr val="FFFF00"/>
                </a:solidFill>
                <a:latin typeface="+mn-lt"/>
                <a:cs typeface="Arial" panose="020B0604020202020204" pitchFamily="34" charset="0"/>
              </a:rPr>
              <a:t> </a:t>
            </a:r>
            <a:r>
              <a:rPr sz="563" b="1" spc="-38" dirty="0">
                <a:solidFill>
                  <a:srgbClr val="FFFF00"/>
                </a:solidFill>
                <a:latin typeface="+mn-lt"/>
                <a:cs typeface="Arial" panose="020B0604020202020204" pitchFamily="34" charset="0"/>
              </a:rPr>
              <a:t>E</a:t>
            </a:r>
            <a:endParaRPr sz="563" dirty="0">
              <a:latin typeface="+mn-lt"/>
              <a:cs typeface="Arial" panose="020B0604020202020204" pitchFamily="34" charset="0"/>
            </a:endParaRPr>
          </a:p>
        </p:txBody>
      </p:sp>
      <p:grpSp>
        <p:nvGrpSpPr>
          <p:cNvPr id="79" name="object 79"/>
          <p:cNvGrpSpPr/>
          <p:nvPr/>
        </p:nvGrpSpPr>
        <p:grpSpPr>
          <a:xfrm>
            <a:off x="4924229" y="3736951"/>
            <a:ext cx="1165384" cy="610552"/>
            <a:chOff x="6089319" y="5060426"/>
            <a:chExt cx="1553845" cy="814069"/>
          </a:xfrm>
        </p:grpSpPr>
        <p:sp>
          <p:nvSpPr>
            <p:cNvPr id="80" name="object 80"/>
            <p:cNvSpPr/>
            <p:nvPr/>
          </p:nvSpPr>
          <p:spPr>
            <a:xfrm>
              <a:off x="6099797" y="5070903"/>
              <a:ext cx="1532890" cy="793115"/>
            </a:xfrm>
            <a:custGeom>
              <a:avLst/>
              <a:gdLst/>
              <a:ahLst/>
              <a:cxnLst/>
              <a:rect l="l" t="t" r="r" b="b"/>
              <a:pathLst>
                <a:path w="1532890" h="793114">
                  <a:moveTo>
                    <a:pt x="1532677" y="0"/>
                  </a:moveTo>
                  <a:lnTo>
                    <a:pt x="0" y="0"/>
                  </a:lnTo>
                  <a:lnTo>
                    <a:pt x="0" y="793118"/>
                  </a:lnTo>
                  <a:lnTo>
                    <a:pt x="1532677" y="793118"/>
                  </a:lnTo>
                  <a:lnTo>
                    <a:pt x="1532677" y="0"/>
                  </a:lnTo>
                  <a:close/>
                </a:path>
              </a:pathLst>
            </a:custGeom>
            <a:solidFill>
              <a:srgbClr val="FFFFFF"/>
            </a:solidFill>
          </p:spPr>
          <p:txBody>
            <a:bodyPr wrap="square" lIns="0" tIns="0" rIns="0" bIns="0" rtlCol="0"/>
            <a:lstStyle/>
            <a:p>
              <a:endParaRPr sz="1050">
                <a:latin typeface="+mn-lt"/>
              </a:endParaRPr>
            </a:p>
          </p:txBody>
        </p:sp>
        <p:sp>
          <p:nvSpPr>
            <p:cNvPr id="81" name="object 81"/>
            <p:cNvSpPr/>
            <p:nvPr/>
          </p:nvSpPr>
          <p:spPr>
            <a:xfrm>
              <a:off x="6099797" y="5070903"/>
              <a:ext cx="1532890" cy="793115"/>
            </a:xfrm>
            <a:custGeom>
              <a:avLst/>
              <a:gdLst/>
              <a:ahLst/>
              <a:cxnLst/>
              <a:rect l="l" t="t" r="r" b="b"/>
              <a:pathLst>
                <a:path w="1532890" h="793114">
                  <a:moveTo>
                    <a:pt x="0" y="793118"/>
                  </a:moveTo>
                  <a:lnTo>
                    <a:pt x="1532677" y="793118"/>
                  </a:lnTo>
                  <a:lnTo>
                    <a:pt x="1532677" y="0"/>
                  </a:lnTo>
                  <a:lnTo>
                    <a:pt x="0" y="0"/>
                  </a:lnTo>
                  <a:lnTo>
                    <a:pt x="0" y="793118"/>
                  </a:lnTo>
                  <a:close/>
                </a:path>
              </a:pathLst>
            </a:custGeom>
            <a:ln w="20601">
              <a:solidFill>
                <a:srgbClr val="C0504D"/>
              </a:solidFill>
            </a:ln>
          </p:spPr>
          <p:txBody>
            <a:bodyPr wrap="square" lIns="0" tIns="0" rIns="0" bIns="0" rtlCol="0"/>
            <a:lstStyle/>
            <a:p>
              <a:endParaRPr sz="1050">
                <a:latin typeface="+mn-lt"/>
              </a:endParaRPr>
            </a:p>
          </p:txBody>
        </p:sp>
      </p:grpSp>
      <p:sp>
        <p:nvSpPr>
          <p:cNvPr id="82" name="object 82"/>
          <p:cNvSpPr txBox="1"/>
          <p:nvPr/>
        </p:nvSpPr>
        <p:spPr>
          <a:xfrm>
            <a:off x="4969443" y="3755885"/>
            <a:ext cx="799148" cy="564578"/>
          </a:xfrm>
          <a:prstGeom prst="rect">
            <a:avLst/>
          </a:prstGeom>
        </p:spPr>
        <p:txBody>
          <a:bodyPr vert="horz" wrap="square" lIns="0" tIns="10478" rIns="0" bIns="0" rtlCol="0">
            <a:spAutoFit/>
          </a:bodyPr>
          <a:lstStyle/>
          <a:p>
            <a:pPr marL="9525">
              <a:spcBef>
                <a:spcPts val="83"/>
              </a:spcBef>
            </a:pPr>
            <a:r>
              <a:rPr sz="600" dirty="0">
                <a:latin typeface="+mn-lt"/>
                <a:cs typeface="Arial" panose="020B0604020202020204" pitchFamily="34" charset="0"/>
              </a:rPr>
              <a:t>Saleable</a:t>
            </a:r>
            <a:r>
              <a:rPr sz="600" spc="-15" dirty="0">
                <a:latin typeface="+mn-lt"/>
                <a:cs typeface="Arial" panose="020B0604020202020204" pitchFamily="34" charset="0"/>
              </a:rPr>
              <a:t> </a:t>
            </a:r>
            <a:r>
              <a:rPr sz="600" spc="-8" dirty="0">
                <a:latin typeface="+mn-lt"/>
                <a:cs typeface="Arial" panose="020B0604020202020204" pitchFamily="34" charset="0"/>
              </a:rPr>
              <a:t>Waste</a:t>
            </a:r>
            <a:endParaRPr sz="600" dirty="0">
              <a:latin typeface="+mn-lt"/>
              <a:cs typeface="Arial" panose="020B0604020202020204" pitchFamily="34" charset="0"/>
            </a:endParaRPr>
          </a:p>
          <a:p>
            <a:pPr marL="41910" indent="-38100">
              <a:spcBef>
                <a:spcPts val="26"/>
              </a:spcBef>
              <a:buSzPct val="81250"/>
              <a:buFont typeface="Symbol"/>
              <a:buChar char=""/>
              <a:tabLst>
                <a:tab pos="41910" algn="l"/>
              </a:tabLst>
            </a:pPr>
            <a:r>
              <a:rPr sz="600" dirty="0">
                <a:latin typeface="+mn-lt"/>
                <a:cs typeface="Arial" panose="020B0604020202020204" pitchFamily="34" charset="0"/>
              </a:rPr>
              <a:t>Lickerin</a:t>
            </a:r>
            <a:r>
              <a:rPr sz="600" spc="-4" dirty="0">
                <a:latin typeface="+mn-lt"/>
                <a:cs typeface="Arial" panose="020B0604020202020204" pitchFamily="34" charset="0"/>
              </a:rPr>
              <a:t> </a:t>
            </a:r>
            <a:r>
              <a:rPr sz="600" spc="-8" dirty="0">
                <a:latin typeface="+mn-lt"/>
                <a:cs typeface="Arial" panose="020B0604020202020204" pitchFamily="34" charset="0"/>
              </a:rPr>
              <a:t>Waste</a:t>
            </a:r>
            <a:endParaRPr sz="600" dirty="0">
              <a:latin typeface="+mn-lt"/>
              <a:cs typeface="Arial" panose="020B0604020202020204" pitchFamily="34" charset="0"/>
            </a:endParaRPr>
          </a:p>
          <a:p>
            <a:pPr marL="41910" indent="-38100">
              <a:spcBef>
                <a:spcPts val="26"/>
              </a:spcBef>
              <a:buSzPct val="81250"/>
              <a:buFont typeface="Symbol"/>
              <a:buChar char=""/>
              <a:tabLst>
                <a:tab pos="41910" algn="l"/>
              </a:tabLst>
            </a:pPr>
            <a:r>
              <a:rPr sz="600" spc="-8" dirty="0">
                <a:latin typeface="+mn-lt"/>
                <a:cs typeface="Arial" panose="020B0604020202020204" pitchFamily="34" charset="0"/>
              </a:rPr>
              <a:t>Imputities</a:t>
            </a:r>
            <a:endParaRPr sz="600" dirty="0">
              <a:latin typeface="+mn-lt"/>
              <a:cs typeface="Arial" panose="020B0604020202020204" pitchFamily="34" charset="0"/>
            </a:endParaRPr>
          </a:p>
          <a:p>
            <a:pPr marL="41910" indent="-38100">
              <a:spcBef>
                <a:spcPts val="26"/>
              </a:spcBef>
              <a:buSzPct val="81250"/>
              <a:buFont typeface="Symbol"/>
              <a:buChar char=""/>
              <a:tabLst>
                <a:tab pos="41910" algn="l"/>
              </a:tabLst>
            </a:pPr>
            <a:r>
              <a:rPr sz="600" dirty="0">
                <a:latin typeface="+mn-lt"/>
                <a:cs typeface="Arial" panose="020B0604020202020204" pitchFamily="34" charset="0"/>
              </a:rPr>
              <a:t>Short</a:t>
            </a:r>
            <a:r>
              <a:rPr sz="600" spc="4" dirty="0">
                <a:latin typeface="+mn-lt"/>
                <a:cs typeface="Arial" panose="020B0604020202020204" pitchFamily="34" charset="0"/>
              </a:rPr>
              <a:t> </a:t>
            </a:r>
            <a:r>
              <a:rPr sz="600" dirty="0">
                <a:latin typeface="+mn-lt"/>
                <a:cs typeface="Arial" panose="020B0604020202020204" pitchFamily="34" charset="0"/>
              </a:rPr>
              <a:t>fibre &amp;</a:t>
            </a:r>
            <a:r>
              <a:rPr sz="600" spc="-8" dirty="0">
                <a:latin typeface="+mn-lt"/>
                <a:cs typeface="Arial" panose="020B0604020202020204" pitchFamily="34" charset="0"/>
              </a:rPr>
              <a:t> </a:t>
            </a:r>
            <a:r>
              <a:rPr sz="600" dirty="0">
                <a:latin typeface="+mn-lt"/>
                <a:cs typeface="Arial" panose="020B0604020202020204" pitchFamily="34" charset="0"/>
              </a:rPr>
              <a:t>fibre</a:t>
            </a:r>
            <a:r>
              <a:rPr sz="600" spc="15" dirty="0">
                <a:latin typeface="+mn-lt"/>
                <a:cs typeface="Arial" panose="020B0604020202020204" pitchFamily="34" charset="0"/>
              </a:rPr>
              <a:t> </a:t>
            </a:r>
            <a:r>
              <a:rPr sz="600" spc="-15" dirty="0">
                <a:latin typeface="+mn-lt"/>
                <a:cs typeface="Arial" panose="020B0604020202020204" pitchFamily="34" charset="0"/>
              </a:rPr>
              <a:t>Neps</a:t>
            </a:r>
            <a:endParaRPr sz="600" dirty="0">
              <a:latin typeface="+mn-lt"/>
              <a:cs typeface="Arial" panose="020B0604020202020204" pitchFamily="34" charset="0"/>
            </a:endParaRPr>
          </a:p>
          <a:p>
            <a:pPr marL="41910" indent="-38100">
              <a:spcBef>
                <a:spcPts val="8"/>
              </a:spcBef>
              <a:buSzPct val="81250"/>
              <a:buFont typeface="Symbol"/>
              <a:buChar char=""/>
              <a:tabLst>
                <a:tab pos="41910" algn="l"/>
              </a:tabLst>
            </a:pPr>
            <a:r>
              <a:rPr sz="600" spc="-15" dirty="0">
                <a:latin typeface="+mn-lt"/>
                <a:cs typeface="Arial" panose="020B0604020202020204" pitchFamily="34" charset="0"/>
              </a:rPr>
              <a:t>Dust</a:t>
            </a:r>
            <a:endParaRPr sz="600" dirty="0">
              <a:latin typeface="+mn-lt"/>
              <a:cs typeface="Arial" panose="020B0604020202020204" pitchFamily="34" charset="0"/>
            </a:endParaRPr>
          </a:p>
        </p:txBody>
      </p:sp>
      <p:grpSp>
        <p:nvGrpSpPr>
          <p:cNvPr id="83" name="object 83"/>
          <p:cNvGrpSpPr/>
          <p:nvPr/>
        </p:nvGrpSpPr>
        <p:grpSpPr>
          <a:xfrm>
            <a:off x="675501" y="2744012"/>
            <a:ext cx="6534626" cy="1705928"/>
            <a:chOff x="424348" y="3736508"/>
            <a:chExt cx="8712835" cy="2274570"/>
          </a:xfrm>
        </p:grpSpPr>
        <p:sp>
          <p:nvSpPr>
            <p:cNvPr id="84" name="object 84"/>
            <p:cNvSpPr/>
            <p:nvPr/>
          </p:nvSpPr>
          <p:spPr>
            <a:xfrm>
              <a:off x="424348" y="3736508"/>
              <a:ext cx="7749540" cy="2274570"/>
            </a:xfrm>
            <a:custGeom>
              <a:avLst/>
              <a:gdLst/>
              <a:ahLst/>
              <a:cxnLst/>
              <a:rect l="l" t="t" r="r" b="b"/>
              <a:pathLst>
                <a:path w="7749540" h="2274570">
                  <a:moveTo>
                    <a:pt x="110360" y="46865"/>
                  </a:moveTo>
                  <a:lnTo>
                    <a:pt x="5761" y="46865"/>
                  </a:lnTo>
                  <a:lnTo>
                    <a:pt x="0" y="52617"/>
                  </a:lnTo>
                  <a:lnTo>
                    <a:pt x="0" y="2268454"/>
                  </a:lnTo>
                  <a:lnTo>
                    <a:pt x="5761" y="2274214"/>
                  </a:lnTo>
                  <a:lnTo>
                    <a:pt x="7743404" y="2274214"/>
                  </a:lnTo>
                  <a:lnTo>
                    <a:pt x="7749157" y="2268454"/>
                  </a:lnTo>
                  <a:lnTo>
                    <a:pt x="7749157" y="2261338"/>
                  </a:lnTo>
                  <a:lnTo>
                    <a:pt x="25759" y="2261338"/>
                  </a:lnTo>
                  <a:lnTo>
                    <a:pt x="12879" y="2248463"/>
                  </a:lnTo>
                  <a:lnTo>
                    <a:pt x="25759" y="2248463"/>
                  </a:lnTo>
                  <a:lnTo>
                    <a:pt x="25759" y="72616"/>
                  </a:lnTo>
                  <a:lnTo>
                    <a:pt x="12879" y="72616"/>
                  </a:lnTo>
                  <a:lnTo>
                    <a:pt x="25758" y="59741"/>
                  </a:lnTo>
                  <a:lnTo>
                    <a:pt x="132440" y="59741"/>
                  </a:lnTo>
                  <a:lnTo>
                    <a:pt x="110360" y="46865"/>
                  </a:lnTo>
                  <a:close/>
                </a:path>
                <a:path w="7749540" h="2274570">
                  <a:moveTo>
                    <a:pt x="25759" y="2248463"/>
                  </a:moveTo>
                  <a:lnTo>
                    <a:pt x="12879" y="2248463"/>
                  </a:lnTo>
                  <a:lnTo>
                    <a:pt x="25759" y="2261338"/>
                  </a:lnTo>
                  <a:lnTo>
                    <a:pt x="25759" y="2248463"/>
                  </a:lnTo>
                  <a:close/>
                </a:path>
                <a:path w="7749540" h="2274570">
                  <a:moveTo>
                    <a:pt x="7723398" y="2248463"/>
                  </a:moveTo>
                  <a:lnTo>
                    <a:pt x="25759" y="2248463"/>
                  </a:lnTo>
                  <a:lnTo>
                    <a:pt x="25759" y="2261338"/>
                  </a:lnTo>
                  <a:lnTo>
                    <a:pt x="7723398" y="2261338"/>
                  </a:lnTo>
                  <a:lnTo>
                    <a:pt x="7723398" y="2248463"/>
                  </a:lnTo>
                  <a:close/>
                </a:path>
                <a:path w="7749540" h="2274570">
                  <a:moveTo>
                    <a:pt x="7749157" y="2113170"/>
                  </a:moveTo>
                  <a:lnTo>
                    <a:pt x="7723398" y="2113170"/>
                  </a:lnTo>
                  <a:lnTo>
                    <a:pt x="7723398" y="2261338"/>
                  </a:lnTo>
                  <a:lnTo>
                    <a:pt x="7736277" y="2248463"/>
                  </a:lnTo>
                  <a:lnTo>
                    <a:pt x="7749157" y="2248463"/>
                  </a:lnTo>
                  <a:lnTo>
                    <a:pt x="7749157" y="2113170"/>
                  </a:lnTo>
                  <a:close/>
                </a:path>
                <a:path w="7749540" h="2274570">
                  <a:moveTo>
                    <a:pt x="7749157" y="2248463"/>
                  </a:moveTo>
                  <a:lnTo>
                    <a:pt x="7736277" y="2248463"/>
                  </a:lnTo>
                  <a:lnTo>
                    <a:pt x="7723398" y="2261338"/>
                  </a:lnTo>
                  <a:lnTo>
                    <a:pt x="7749157" y="2261338"/>
                  </a:lnTo>
                  <a:lnTo>
                    <a:pt x="7749157" y="2248463"/>
                  </a:lnTo>
                  <a:close/>
                </a:path>
                <a:path w="7749540" h="2274570">
                  <a:moveTo>
                    <a:pt x="132440" y="59741"/>
                  </a:moveTo>
                  <a:lnTo>
                    <a:pt x="68158" y="97251"/>
                  </a:lnTo>
                  <a:lnTo>
                    <a:pt x="66081" y="105148"/>
                  </a:lnTo>
                  <a:lnTo>
                    <a:pt x="69661" y="111328"/>
                  </a:lnTo>
                  <a:lnTo>
                    <a:pt x="73250" y="117422"/>
                  </a:lnTo>
                  <a:lnTo>
                    <a:pt x="81133" y="119482"/>
                  </a:lnTo>
                  <a:lnTo>
                    <a:pt x="87281" y="115963"/>
                  </a:lnTo>
                  <a:lnTo>
                    <a:pt x="161565" y="72616"/>
                  </a:lnTo>
                  <a:lnTo>
                    <a:pt x="158067" y="72616"/>
                  </a:lnTo>
                  <a:lnTo>
                    <a:pt x="158067" y="70900"/>
                  </a:lnTo>
                  <a:lnTo>
                    <a:pt x="151576" y="70900"/>
                  </a:lnTo>
                  <a:lnTo>
                    <a:pt x="132440" y="59741"/>
                  </a:lnTo>
                  <a:close/>
                </a:path>
                <a:path w="7749540" h="2274570">
                  <a:moveTo>
                    <a:pt x="25759" y="59741"/>
                  </a:moveTo>
                  <a:lnTo>
                    <a:pt x="12879" y="72616"/>
                  </a:lnTo>
                  <a:lnTo>
                    <a:pt x="25759" y="72616"/>
                  </a:lnTo>
                  <a:lnTo>
                    <a:pt x="25759" y="59741"/>
                  </a:lnTo>
                  <a:close/>
                </a:path>
                <a:path w="7749540" h="2274570">
                  <a:moveTo>
                    <a:pt x="132440" y="59741"/>
                  </a:moveTo>
                  <a:lnTo>
                    <a:pt x="25759" y="59741"/>
                  </a:lnTo>
                  <a:lnTo>
                    <a:pt x="25759" y="72616"/>
                  </a:lnTo>
                  <a:lnTo>
                    <a:pt x="110361" y="72616"/>
                  </a:lnTo>
                  <a:lnTo>
                    <a:pt x="132440" y="59741"/>
                  </a:lnTo>
                  <a:close/>
                </a:path>
                <a:path w="7749540" h="2274570">
                  <a:moveTo>
                    <a:pt x="161564" y="46865"/>
                  </a:moveTo>
                  <a:lnTo>
                    <a:pt x="158067" y="46865"/>
                  </a:lnTo>
                  <a:lnTo>
                    <a:pt x="158067" y="72616"/>
                  </a:lnTo>
                  <a:lnTo>
                    <a:pt x="161565" y="72616"/>
                  </a:lnTo>
                  <a:lnTo>
                    <a:pt x="183628" y="59741"/>
                  </a:lnTo>
                  <a:lnTo>
                    <a:pt x="161564" y="46865"/>
                  </a:lnTo>
                  <a:close/>
                </a:path>
                <a:path w="7749540" h="2274570">
                  <a:moveTo>
                    <a:pt x="151576" y="48582"/>
                  </a:moveTo>
                  <a:lnTo>
                    <a:pt x="132440" y="59741"/>
                  </a:lnTo>
                  <a:lnTo>
                    <a:pt x="151576" y="70900"/>
                  </a:lnTo>
                  <a:lnTo>
                    <a:pt x="151576" y="48582"/>
                  </a:lnTo>
                  <a:close/>
                </a:path>
                <a:path w="7749540" h="2274570">
                  <a:moveTo>
                    <a:pt x="158067" y="48582"/>
                  </a:moveTo>
                  <a:lnTo>
                    <a:pt x="151576" y="48582"/>
                  </a:lnTo>
                  <a:lnTo>
                    <a:pt x="151576" y="70900"/>
                  </a:lnTo>
                  <a:lnTo>
                    <a:pt x="158067" y="70900"/>
                  </a:lnTo>
                  <a:lnTo>
                    <a:pt x="158067" y="48582"/>
                  </a:lnTo>
                  <a:close/>
                </a:path>
                <a:path w="7749540" h="2274570">
                  <a:moveTo>
                    <a:pt x="81133" y="0"/>
                  </a:moveTo>
                  <a:lnTo>
                    <a:pt x="73250" y="2059"/>
                  </a:lnTo>
                  <a:lnTo>
                    <a:pt x="69661" y="8154"/>
                  </a:lnTo>
                  <a:lnTo>
                    <a:pt x="66081" y="14334"/>
                  </a:lnTo>
                  <a:lnTo>
                    <a:pt x="68158" y="22231"/>
                  </a:lnTo>
                  <a:lnTo>
                    <a:pt x="132440" y="59741"/>
                  </a:lnTo>
                  <a:lnTo>
                    <a:pt x="151576" y="48582"/>
                  </a:lnTo>
                  <a:lnTo>
                    <a:pt x="158067" y="48582"/>
                  </a:lnTo>
                  <a:lnTo>
                    <a:pt x="158067" y="46865"/>
                  </a:lnTo>
                  <a:lnTo>
                    <a:pt x="161564" y="46865"/>
                  </a:lnTo>
                  <a:lnTo>
                    <a:pt x="87281" y="3519"/>
                  </a:lnTo>
                  <a:lnTo>
                    <a:pt x="81133" y="0"/>
                  </a:lnTo>
                  <a:close/>
                </a:path>
              </a:pathLst>
            </a:custGeom>
            <a:solidFill>
              <a:srgbClr val="4A7EBB"/>
            </a:solidFill>
          </p:spPr>
          <p:txBody>
            <a:bodyPr wrap="square" lIns="0" tIns="0" rIns="0" bIns="0" rtlCol="0"/>
            <a:lstStyle/>
            <a:p>
              <a:endParaRPr sz="1050">
                <a:latin typeface="+mn-lt"/>
              </a:endParaRPr>
            </a:p>
          </p:txBody>
        </p:sp>
        <p:pic>
          <p:nvPicPr>
            <p:cNvPr id="85" name="object 85"/>
            <p:cNvPicPr/>
            <p:nvPr/>
          </p:nvPicPr>
          <p:blipFill>
            <a:blip r:embed="rId23" cstate="print"/>
            <a:stretch>
              <a:fillRect/>
            </a:stretch>
          </p:blipFill>
          <p:spPr>
            <a:xfrm>
              <a:off x="8315096" y="3945603"/>
              <a:ext cx="821721" cy="347632"/>
            </a:xfrm>
            <a:prstGeom prst="rect">
              <a:avLst/>
            </a:prstGeom>
          </p:spPr>
        </p:pic>
        <p:pic>
          <p:nvPicPr>
            <p:cNvPr id="86" name="object 86"/>
            <p:cNvPicPr/>
            <p:nvPr/>
          </p:nvPicPr>
          <p:blipFill>
            <a:blip r:embed="rId24" cstate="print"/>
            <a:stretch>
              <a:fillRect/>
            </a:stretch>
          </p:blipFill>
          <p:spPr>
            <a:xfrm>
              <a:off x="8302217" y="3943027"/>
              <a:ext cx="448211" cy="257505"/>
            </a:xfrm>
            <a:prstGeom prst="rect">
              <a:avLst/>
            </a:prstGeom>
          </p:spPr>
        </p:pic>
        <p:sp>
          <p:nvSpPr>
            <p:cNvPr id="87" name="object 87"/>
            <p:cNvSpPr/>
            <p:nvPr/>
          </p:nvSpPr>
          <p:spPr>
            <a:xfrm>
              <a:off x="8309944" y="3930152"/>
              <a:ext cx="827405" cy="342900"/>
            </a:xfrm>
            <a:custGeom>
              <a:avLst/>
              <a:gdLst/>
              <a:ahLst/>
              <a:cxnLst/>
              <a:rect l="l" t="t" r="r" b="b"/>
              <a:pathLst>
                <a:path w="827404" h="342900">
                  <a:moveTo>
                    <a:pt x="826874" y="0"/>
                  </a:moveTo>
                  <a:lnTo>
                    <a:pt x="0" y="0"/>
                  </a:lnTo>
                  <a:lnTo>
                    <a:pt x="0" y="342482"/>
                  </a:lnTo>
                  <a:lnTo>
                    <a:pt x="826874" y="342482"/>
                  </a:lnTo>
                  <a:lnTo>
                    <a:pt x="826874" y="0"/>
                  </a:lnTo>
                  <a:close/>
                </a:path>
              </a:pathLst>
            </a:custGeom>
            <a:solidFill>
              <a:srgbClr val="00B050"/>
            </a:solidFill>
          </p:spPr>
          <p:txBody>
            <a:bodyPr wrap="square" lIns="0" tIns="0" rIns="0" bIns="0" rtlCol="0"/>
            <a:lstStyle/>
            <a:p>
              <a:endParaRPr sz="1050">
                <a:latin typeface="+mn-lt"/>
              </a:endParaRPr>
            </a:p>
          </p:txBody>
        </p:sp>
      </p:grpSp>
      <p:sp>
        <p:nvSpPr>
          <p:cNvPr id="88" name="object 88"/>
          <p:cNvSpPr txBox="1"/>
          <p:nvPr/>
        </p:nvSpPr>
        <p:spPr>
          <a:xfrm>
            <a:off x="6590313" y="2897586"/>
            <a:ext cx="257696" cy="119809"/>
          </a:xfrm>
          <a:prstGeom prst="rect">
            <a:avLst/>
          </a:prstGeom>
        </p:spPr>
        <p:txBody>
          <a:bodyPr vert="horz" wrap="square" lIns="0" tIns="10001" rIns="0" bIns="0" rtlCol="0">
            <a:spAutoFit/>
          </a:bodyPr>
          <a:lstStyle/>
          <a:p>
            <a:pPr marL="9525">
              <a:spcBef>
                <a:spcPts val="79"/>
              </a:spcBef>
            </a:pPr>
            <a:r>
              <a:rPr sz="713" spc="-8" dirty="0">
                <a:latin typeface="+mn-lt"/>
                <a:cs typeface="Arial" panose="020B0604020202020204" pitchFamily="34" charset="0"/>
              </a:rPr>
              <a:t>Sliver</a:t>
            </a:r>
            <a:endParaRPr sz="713" dirty="0">
              <a:latin typeface="+mn-lt"/>
              <a:cs typeface="Arial" panose="020B0604020202020204" pitchFamily="34" charset="0"/>
            </a:endParaRPr>
          </a:p>
        </p:txBody>
      </p:sp>
      <p:grpSp>
        <p:nvGrpSpPr>
          <p:cNvPr id="89" name="object 89"/>
          <p:cNvGrpSpPr/>
          <p:nvPr/>
        </p:nvGrpSpPr>
        <p:grpSpPr>
          <a:xfrm>
            <a:off x="1296165" y="1888835"/>
            <a:ext cx="5728811" cy="2619375"/>
            <a:chOff x="1251900" y="2596272"/>
            <a:chExt cx="7638415" cy="3492500"/>
          </a:xfrm>
        </p:grpSpPr>
        <p:sp>
          <p:nvSpPr>
            <p:cNvPr id="90" name="object 90"/>
            <p:cNvSpPr/>
            <p:nvPr/>
          </p:nvSpPr>
          <p:spPr>
            <a:xfrm>
              <a:off x="6075325" y="3272225"/>
              <a:ext cx="2810510" cy="2812415"/>
            </a:xfrm>
            <a:custGeom>
              <a:avLst/>
              <a:gdLst/>
              <a:ahLst/>
              <a:cxnLst/>
              <a:rect l="l" t="t" r="r" b="b"/>
              <a:pathLst>
                <a:path w="2810509" h="2812415">
                  <a:moveTo>
                    <a:pt x="0" y="468231"/>
                  </a:moveTo>
                  <a:lnTo>
                    <a:pt x="2417" y="420353"/>
                  </a:lnTo>
                  <a:lnTo>
                    <a:pt x="9515" y="373859"/>
                  </a:lnTo>
                  <a:lnTo>
                    <a:pt x="21055" y="328984"/>
                  </a:lnTo>
                  <a:lnTo>
                    <a:pt x="36804" y="285964"/>
                  </a:lnTo>
                  <a:lnTo>
                    <a:pt x="56527" y="245033"/>
                  </a:lnTo>
                  <a:lnTo>
                    <a:pt x="79987" y="206427"/>
                  </a:lnTo>
                  <a:lnTo>
                    <a:pt x="106949" y="170382"/>
                  </a:lnTo>
                  <a:lnTo>
                    <a:pt x="137178" y="137132"/>
                  </a:lnTo>
                  <a:lnTo>
                    <a:pt x="170440" y="106913"/>
                  </a:lnTo>
                  <a:lnTo>
                    <a:pt x="206497" y="79960"/>
                  </a:lnTo>
                  <a:lnTo>
                    <a:pt x="245116" y="56508"/>
                  </a:lnTo>
                  <a:lnTo>
                    <a:pt x="286060" y="36792"/>
                  </a:lnTo>
                  <a:lnTo>
                    <a:pt x="329095" y="21048"/>
                  </a:lnTo>
                  <a:lnTo>
                    <a:pt x="373985" y="9511"/>
                  </a:lnTo>
                  <a:lnTo>
                    <a:pt x="420495" y="2417"/>
                  </a:lnTo>
                  <a:lnTo>
                    <a:pt x="468389" y="0"/>
                  </a:lnTo>
                  <a:lnTo>
                    <a:pt x="2341948" y="0"/>
                  </a:lnTo>
                  <a:lnTo>
                    <a:pt x="2389842" y="2417"/>
                  </a:lnTo>
                  <a:lnTo>
                    <a:pt x="2436352" y="9511"/>
                  </a:lnTo>
                  <a:lnTo>
                    <a:pt x="2481242" y="21048"/>
                  </a:lnTo>
                  <a:lnTo>
                    <a:pt x="2524276" y="36792"/>
                  </a:lnTo>
                  <a:lnTo>
                    <a:pt x="2565221" y="56508"/>
                  </a:lnTo>
                  <a:lnTo>
                    <a:pt x="2603840" y="79960"/>
                  </a:lnTo>
                  <a:lnTo>
                    <a:pt x="2639897" y="106913"/>
                  </a:lnTo>
                  <a:lnTo>
                    <a:pt x="2673158" y="137132"/>
                  </a:lnTo>
                  <a:lnTo>
                    <a:pt x="2703388" y="170382"/>
                  </a:lnTo>
                  <a:lnTo>
                    <a:pt x="2730350" y="206427"/>
                  </a:lnTo>
                  <a:lnTo>
                    <a:pt x="2753810" y="245033"/>
                  </a:lnTo>
                  <a:lnTo>
                    <a:pt x="2773532" y="285964"/>
                  </a:lnTo>
                  <a:lnTo>
                    <a:pt x="2789282" y="328984"/>
                  </a:lnTo>
                  <a:lnTo>
                    <a:pt x="2800822" y="373859"/>
                  </a:lnTo>
                  <a:lnTo>
                    <a:pt x="2807919" y="420353"/>
                  </a:lnTo>
                  <a:lnTo>
                    <a:pt x="2810337" y="468231"/>
                  </a:lnTo>
                  <a:lnTo>
                    <a:pt x="2810337" y="2343723"/>
                  </a:lnTo>
                  <a:lnTo>
                    <a:pt x="2807919" y="2391599"/>
                  </a:lnTo>
                  <a:lnTo>
                    <a:pt x="2800822" y="2438091"/>
                  </a:lnTo>
                  <a:lnTo>
                    <a:pt x="2789282" y="2482965"/>
                  </a:lnTo>
                  <a:lnTo>
                    <a:pt x="2773532" y="2525985"/>
                  </a:lnTo>
                  <a:lnTo>
                    <a:pt x="2753810" y="2566916"/>
                  </a:lnTo>
                  <a:lnTo>
                    <a:pt x="2730350" y="2605522"/>
                  </a:lnTo>
                  <a:lnTo>
                    <a:pt x="2703388" y="2641569"/>
                  </a:lnTo>
                  <a:lnTo>
                    <a:pt x="2673158" y="2674820"/>
                  </a:lnTo>
                  <a:lnTo>
                    <a:pt x="2639897" y="2705041"/>
                  </a:lnTo>
                  <a:lnTo>
                    <a:pt x="2603840" y="2731996"/>
                  </a:lnTo>
                  <a:lnTo>
                    <a:pt x="2565221" y="2755450"/>
                  </a:lnTo>
                  <a:lnTo>
                    <a:pt x="2524276" y="2775167"/>
                  </a:lnTo>
                  <a:lnTo>
                    <a:pt x="2481242" y="2790913"/>
                  </a:lnTo>
                  <a:lnTo>
                    <a:pt x="2436352" y="2802451"/>
                  </a:lnTo>
                  <a:lnTo>
                    <a:pt x="2389842" y="2809546"/>
                  </a:lnTo>
                  <a:lnTo>
                    <a:pt x="2341948" y="2811963"/>
                  </a:lnTo>
                  <a:lnTo>
                    <a:pt x="468389" y="2811963"/>
                  </a:lnTo>
                  <a:lnTo>
                    <a:pt x="420495" y="2809546"/>
                  </a:lnTo>
                  <a:lnTo>
                    <a:pt x="373985" y="2802451"/>
                  </a:lnTo>
                  <a:lnTo>
                    <a:pt x="329095" y="2790913"/>
                  </a:lnTo>
                  <a:lnTo>
                    <a:pt x="286060" y="2775167"/>
                  </a:lnTo>
                  <a:lnTo>
                    <a:pt x="245116" y="2755450"/>
                  </a:lnTo>
                  <a:lnTo>
                    <a:pt x="206497" y="2731996"/>
                  </a:lnTo>
                  <a:lnTo>
                    <a:pt x="170440" y="2705041"/>
                  </a:lnTo>
                  <a:lnTo>
                    <a:pt x="137178" y="2674820"/>
                  </a:lnTo>
                  <a:lnTo>
                    <a:pt x="106949" y="2641569"/>
                  </a:lnTo>
                  <a:lnTo>
                    <a:pt x="79987" y="2605522"/>
                  </a:lnTo>
                  <a:lnTo>
                    <a:pt x="56527" y="2566916"/>
                  </a:lnTo>
                  <a:lnTo>
                    <a:pt x="36804" y="2525985"/>
                  </a:lnTo>
                  <a:lnTo>
                    <a:pt x="21055" y="2482965"/>
                  </a:lnTo>
                  <a:lnTo>
                    <a:pt x="9515" y="2438091"/>
                  </a:lnTo>
                  <a:lnTo>
                    <a:pt x="2417" y="2391599"/>
                  </a:lnTo>
                  <a:lnTo>
                    <a:pt x="0" y="2343723"/>
                  </a:lnTo>
                  <a:lnTo>
                    <a:pt x="0" y="468231"/>
                  </a:lnTo>
                  <a:close/>
                </a:path>
              </a:pathLst>
            </a:custGeom>
            <a:ln w="7726">
              <a:solidFill>
                <a:srgbClr val="000000"/>
              </a:solidFill>
              <a:prstDash val="sysDash"/>
            </a:ln>
          </p:spPr>
          <p:txBody>
            <a:bodyPr wrap="square" lIns="0" tIns="0" rIns="0" bIns="0" rtlCol="0"/>
            <a:lstStyle/>
            <a:p>
              <a:endParaRPr sz="1050">
                <a:latin typeface="+mn-lt"/>
              </a:endParaRPr>
            </a:p>
          </p:txBody>
        </p:sp>
        <p:pic>
          <p:nvPicPr>
            <p:cNvPr id="91" name="object 91"/>
            <p:cNvPicPr/>
            <p:nvPr/>
          </p:nvPicPr>
          <p:blipFill>
            <a:blip r:embed="rId10" cstate="print"/>
            <a:stretch>
              <a:fillRect/>
            </a:stretch>
          </p:blipFill>
          <p:spPr>
            <a:xfrm>
              <a:off x="7395489" y="2611722"/>
              <a:ext cx="159707" cy="772517"/>
            </a:xfrm>
            <a:prstGeom prst="rect">
              <a:avLst/>
            </a:prstGeom>
          </p:spPr>
        </p:pic>
        <p:sp>
          <p:nvSpPr>
            <p:cNvPr id="92" name="object 92"/>
            <p:cNvSpPr/>
            <p:nvPr/>
          </p:nvSpPr>
          <p:spPr>
            <a:xfrm>
              <a:off x="7390338" y="2596272"/>
              <a:ext cx="154940" cy="767715"/>
            </a:xfrm>
            <a:custGeom>
              <a:avLst/>
              <a:gdLst/>
              <a:ahLst/>
              <a:cxnLst/>
              <a:rect l="l" t="t" r="r" b="b"/>
              <a:pathLst>
                <a:path w="154940" h="767714">
                  <a:moveTo>
                    <a:pt x="115916" y="0"/>
                  </a:moveTo>
                  <a:lnTo>
                    <a:pt x="38638" y="0"/>
                  </a:lnTo>
                  <a:lnTo>
                    <a:pt x="38638" y="567800"/>
                  </a:lnTo>
                  <a:lnTo>
                    <a:pt x="0" y="567800"/>
                  </a:lnTo>
                  <a:lnTo>
                    <a:pt x="77276" y="767368"/>
                  </a:lnTo>
                  <a:lnTo>
                    <a:pt x="154555" y="567800"/>
                  </a:lnTo>
                  <a:lnTo>
                    <a:pt x="115916" y="567800"/>
                  </a:lnTo>
                  <a:lnTo>
                    <a:pt x="115916" y="0"/>
                  </a:lnTo>
                  <a:close/>
                </a:path>
              </a:pathLst>
            </a:custGeom>
            <a:solidFill>
              <a:srgbClr val="4F81BD"/>
            </a:solidFill>
          </p:spPr>
          <p:txBody>
            <a:bodyPr wrap="square" lIns="0" tIns="0" rIns="0" bIns="0" rtlCol="0"/>
            <a:lstStyle/>
            <a:p>
              <a:endParaRPr sz="1050">
                <a:latin typeface="+mn-lt"/>
              </a:endParaRPr>
            </a:p>
          </p:txBody>
        </p:sp>
        <p:pic>
          <p:nvPicPr>
            <p:cNvPr id="93" name="object 93"/>
            <p:cNvPicPr/>
            <p:nvPr/>
          </p:nvPicPr>
          <p:blipFill>
            <a:blip r:embed="rId12" cstate="print"/>
            <a:stretch>
              <a:fillRect/>
            </a:stretch>
          </p:blipFill>
          <p:spPr>
            <a:xfrm>
              <a:off x="1264779" y="4007405"/>
              <a:ext cx="844904" cy="347632"/>
            </a:xfrm>
            <a:prstGeom prst="rect">
              <a:avLst/>
            </a:prstGeom>
          </p:spPr>
        </p:pic>
        <p:pic>
          <p:nvPicPr>
            <p:cNvPr id="94" name="object 94"/>
            <p:cNvPicPr/>
            <p:nvPr/>
          </p:nvPicPr>
          <p:blipFill>
            <a:blip r:embed="rId25" cstate="print"/>
            <a:stretch>
              <a:fillRect/>
            </a:stretch>
          </p:blipFill>
          <p:spPr>
            <a:xfrm>
              <a:off x="1251900" y="4007404"/>
              <a:ext cx="584735" cy="257505"/>
            </a:xfrm>
            <a:prstGeom prst="rect">
              <a:avLst/>
            </a:prstGeom>
          </p:spPr>
        </p:pic>
        <p:sp>
          <p:nvSpPr>
            <p:cNvPr id="95" name="object 95"/>
            <p:cNvSpPr/>
            <p:nvPr/>
          </p:nvSpPr>
          <p:spPr>
            <a:xfrm>
              <a:off x="1259628" y="3991954"/>
              <a:ext cx="840105" cy="342900"/>
            </a:xfrm>
            <a:custGeom>
              <a:avLst/>
              <a:gdLst/>
              <a:ahLst/>
              <a:cxnLst/>
              <a:rect l="l" t="t" r="r" b="b"/>
              <a:pathLst>
                <a:path w="840105" h="342900">
                  <a:moveTo>
                    <a:pt x="839752" y="0"/>
                  </a:moveTo>
                  <a:lnTo>
                    <a:pt x="0" y="0"/>
                  </a:lnTo>
                  <a:lnTo>
                    <a:pt x="0" y="342482"/>
                  </a:lnTo>
                  <a:lnTo>
                    <a:pt x="839752" y="342482"/>
                  </a:lnTo>
                  <a:lnTo>
                    <a:pt x="839752" y="0"/>
                  </a:lnTo>
                  <a:close/>
                </a:path>
              </a:pathLst>
            </a:custGeom>
            <a:solidFill>
              <a:srgbClr val="00B050"/>
            </a:solidFill>
          </p:spPr>
          <p:txBody>
            <a:bodyPr wrap="square" lIns="0" tIns="0" rIns="0" bIns="0" rtlCol="0"/>
            <a:lstStyle/>
            <a:p>
              <a:endParaRPr sz="1050">
                <a:latin typeface="+mn-lt"/>
              </a:endParaRPr>
            </a:p>
          </p:txBody>
        </p:sp>
      </p:grpSp>
      <p:sp>
        <p:nvSpPr>
          <p:cNvPr id="96" name="object 96"/>
          <p:cNvSpPr txBox="1"/>
          <p:nvPr/>
        </p:nvSpPr>
        <p:spPr>
          <a:xfrm>
            <a:off x="1301960" y="2935597"/>
            <a:ext cx="630079" cy="128465"/>
          </a:xfrm>
          <a:prstGeom prst="rect">
            <a:avLst/>
          </a:prstGeom>
        </p:spPr>
        <p:txBody>
          <a:bodyPr vert="horz" wrap="square" lIns="0" tIns="18574" rIns="0" bIns="0" rtlCol="0">
            <a:spAutoFit/>
          </a:bodyPr>
          <a:lstStyle/>
          <a:p>
            <a:pPr marL="45720">
              <a:spcBef>
                <a:spcPts val="146"/>
              </a:spcBef>
            </a:pPr>
            <a:r>
              <a:rPr sz="713" spc="-8" dirty="0">
                <a:latin typeface="+mn-lt"/>
                <a:cs typeface="Arial" panose="020B0604020202020204" pitchFamily="34" charset="0"/>
              </a:rPr>
              <a:t>Blended</a:t>
            </a:r>
            <a:endParaRPr sz="713" dirty="0">
              <a:latin typeface="+mn-lt"/>
              <a:cs typeface="Arial" panose="020B0604020202020204" pitchFamily="34" charset="0"/>
            </a:endParaRPr>
          </a:p>
        </p:txBody>
      </p:sp>
      <p:grpSp>
        <p:nvGrpSpPr>
          <p:cNvPr id="97" name="object 97"/>
          <p:cNvGrpSpPr/>
          <p:nvPr/>
        </p:nvGrpSpPr>
        <p:grpSpPr>
          <a:xfrm>
            <a:off x="2455331" y="2943322"/>
            <a:ext cx="641508" cy="264795"/>
            <a:chOff x="2797456" y="4002254"/>
            <a:chExt cx="855344" cy="353060"/>
          </a:xfrm>
        </p:grpSpPr>
        <p:pic>
          <p:nvPicPr>
            <p:cNvPr id="98" name="object 98"/>
            <p:cNvPicPr/>
            <p:nvPr/>
          </p:nvPicPr>
          <p:blipFill>
            <a:blip r:embed="rId26" cstate="print"/>
            <a:stretch>
              <a:fillRect/>
            </a:stretch>
          </p:blipFill>
          <p:spPr>
            <a:xfrm>
              <a:off x="2807761" y="4017705"/>
              <a:ext cx="844904" cy="337332"/>
            </a:xfrm>
            <a:prstGeom prst="rect">
              <a:avLst/>
            </a:prstGeom>
          </p:spPr>
        </p:pic>
        <p:pic>
          <p:nvPicPr>
            <p:cNvPr id="99" name="object 99"/>
            <p:cNvPicPr/>
            <p:nvPr/>
          </p:nvPicPr>
          <p:blipFill>
            <a:blip r:embed="rId27" cstate="print"/>
            <a:stretch>
              <a:fillRect/>
            </a:stretch>
          </p:blipFill>
          <p:spPr>
            <a:xfrm>
              <a:off x="2797456" y="4015129"/>
              <a:ext cx="744443" cy="257505"/>
            </a:xfrm>
            <a:prstGeom prst="rect">
              <a:avLst/>
            </a:prstGeom>
          </p:spPr>
        </p:pic>
        <p:sp>
          <p:nvSpPr>
            <p:cNvPr id="100" name="object 100"/>
            <p:cNvSpPr/>
            <p:nvPr/>
          </p:nvSpPr>
          <p:spPr>
            <a:xfrm>
              <a:off x="2802609" y="4002254"/>
              <a:ext cx="840105" cy="332740"/>
            </a:xfrm>
            <a:custGeom>
              <a:avLst/>
              <a:gdLst/>
              <a:ahLst/>
              <a:cxnLst/>
              <a:rect l="l" t="t" r="r" b="b"/>
              <a:pathLst>
                <a:path w="840104" h="332739">
                  <a:moveTo>
                    <a:pt x="839752" y="0"/>
                  </a:moveTo>
                  <a:lnTo>
                    <a:pt x="0" y="0"/>
                  </a:lnTo>
                  <a:lnTo>
                    <a:pt x="0" y="332182"/>
                  </a:lnTo>
                  <a:lnTo>
                    <a:pt x="839752" y="332182"/>
                  </a:lnTo>
                  <a:lnTo>
                    <a:pt x="839752" y="0"/>
                  </a:lnTo>
                  <a:close/>
                </a:path>
              </a:pathLst>
            </a:custGeom>
            <a:solidFill>
              <a:srgbClr val="00B050"/>
            </a:solidFill>
          </p:spPr>
          <p:txBody>
            <a:bodyPr wrap="square" lIns="0" tIns="0" rIns="0" bIns="0" rtlCol="0"/>
            <a:lstStyle/>
            <a:p>
              <a:endParaRPr sz="1050">
                <a:latin typeface="+mn-lt"/>
              </a:endParaRPr>
            </a:p>
          </p:txBody>
        </p:sp>
      </p:grpSp>
      <p:sp>
        <p:nvSpPr>
          <p:cNvPr id="101" name="object 101"/>
          <p:cNvSpPr txBox="1"/>
          <p:nvPr/>
        </p:nvSpPr>
        <p:spPr>
          <a:xfrm>
            <a:off x="2459196" y="2943322"/>
            <a:ext cx="630079" cy="127985"/>
          </a:xfrm>
          <a:prstGeom prst="rect">
            <a:avLst/>
          </a:prstGeom>
        </p:spPr>
        <p:txBody>
          <a:bodyPr vert="horz" wrap="square" lIns="0" tIns="18098" rIns="0" bIns="0" rtlCol="0">
            <a:spAutoFit/>
          </a:bodyPr>
          <a:lstStyle/>
          <a:p>
            <a:pPr marL="47625">
              <a:spcBef>
                <a:spcPts val="143"/>
              </a:spcBef>
            </a:pPr>
            <a:r>
              <a:rPr sz="713" dirty="0">
                <a:latin typeface="+mn-lt"/>
                <a:cs typeface="Arial" panose="020B0604020202020204" pitchFamily="34" charset="0"/>
              </a:rPr>
              <a:t>Beat</a:t>
            </a:r>
            <a:r>
              <a:rPr sz="713" spc="-11" dirty="0">
                <a:latin typeface="+mn-lt"/>
                <a:cs typeface="Arial" panose="020B0604020202020204" pitchFamily="34" charset="0"/>
              </a:rPr>
              <a:t> </a:t>
            </a:r>
            <a:r>
              <a:rPr sz="713" spc="-8" dirty="0">
                <a:latin typeface="+mn-lt"/>
                <a:cs typeface="Arial" panose="020B0604020202020204" pitchFamily="34" charset="0"/>
              </a:rPr>
              <a:t>Cotton</a:t>
            </a:r>
            <a:endParaRPr sz="713" dirty="0">
              <a:latin typeface="+mn-lt"/>
              <a:cs typeface="Arial" panose="020B0604020202020204" pitchFamily="34" charset="0"/>
            </a:endParaRPr>
          </a:p>
        </p:txBody>
      </p:sp>
      <p:grpSp>
        <p:nvGrpSpPr>
          <p:cNvPr id="102" name="object 102"/>
          <p:cNvGrpSpPr/>
          <p:nvPr/>
        </p:nvGrpSpPr>
        <p:grpSpPr>
          <a:xfrm>
            <a:off x="677727" y="1179917"/>
            <a:ext cx="8111969" cy="3298147"/>
            <a:chOff x="427316" y="1651048"/>
            <a:chExt cx="10815959" cy="4397530"/>
          </a:xfrm>
        </p:grpSpPr>
        <p:sp>
          <p:nvSpPr>
            <p:cNvPr id="103" name="object 103"/>
            <p:cNvSpPr/>
            <p:nvPr/>
          </p:nvSpPr>
          <p:spPr>
            <a:xfrm>
              <a:off x="9024764" y="3473043"/>
              <a:ext cx="112395" cy="2480310"/>
            </a:xfrm>
            <a:custGeom>
              <a:avLst/>
              <a:gdLst/>
              <a:ahLst/>
              <a:cxnLst/>
              <a:rect l="l" t="t" r="r" b="b"/>
              <a:pathLst>
                <a:path w="112395" h="2480310">
                  <a:moveTo>
                    <a:pt x="112055" y="2479843"/>
                  </a:moveTo>
                  <a:lnTo>
                    <a:pt x="79987" y="2438180"/>
                  </a:lnTo>
                  <a:lnTo>
                    <a:pt x="56527" y="2399574"/>
                  </a:lnTo>
                  <a:lnTo>
                    <a:pt x="36804" y="2358643"/>
                  </a:lnTo>
                  <a:lnTo>
                    <a:pt x="21055" y="2315623"/>
                  </a:lnTo>
                  <a:lnTo>
                    <a:pt x="9515" y="2270749"/>
                  </a:lnTo>
                  <a:lnTo>
                    <a:pt x="2417" y="2224257"/>
                  </a:lnTo>
                  <a:lnTo>
                    <a:pt x="0" y="2176382"/>
                  </a:lnTo>
                  <a:lnTo>
                    <a:pt x="0" y="303464"/>
                  </a:lnTo>
                  <a:lnTo>
                    <a:pt x="2417" y="255586"/>
                  </a:lnTo>
                  <a:lnTo>
                    <a:pt x="9515" y="209092"/>
                  </a:lnTo>
                  <a:lnTo>
                    <a:pt x="21055" y="164217"/>
                  </a:lnTo>
                  <a:lnTo>
                    <a:pt x="36804" y="121197"/>
                  </a:lnTo>
                  <a:lnTo>
                    <a:pt x="56527" y="80266"/>
                  </a:lnTo>
                  <a:lnTo>
                    <a:pt x="79987" y="41661"/>
                  </a:lnTo>
                  <a:lnTo>
                    <a:pt x="106949" y="5615"/>
                  </a:lnTo>
                  <a:lnTo>
                    <a:pt x="112055" y="0"/>
                  </a:lnTo>
                </a:path>
              </a:pathLst>
            </a:custGeom>
            <a:ln w="7727">
              <a:solidFill>
                <a:srgbClr val="000000"/>
              </a:solidFill>
              <a:prstDash val="sysDash"/>
            </a:ln>
          </p:spPr>
          <p:txBody>
            <a:bodyPr wrap="square" lIns="0" tIns="0" rIns="0" bIns="0" rtlCol="0"/>
            <a:lstStyle/>
            <a:p>
              <a:endParaRPr sz="1050">
                <a:latin typeface="+mn-lt"/>
              </a:endParaRPr>
            </a:p>
          </p:txBody>
        </p:sp>
        <p:pic>
          <p:nvPicPr>
            <p:cNvPr id="104" name="object 104"/>
            <p:cNvPicPr/>
            <p:nvPr/>
          </p:nvPicPr>
          <p:blipFill>
            <a:blip r:embed="rId28" cstate="print"/>
            <a:stretch>
              <a:fillRect/>
            </a:stretch>
          </p:blipFill>
          <p:spPr>
            <a:xfrm>
              <a:off x="7722632" y="3803975"/>
              <a:ext cx="1414184" cy="110727"/>
            </a:xfrm>
            <a:prstGeom prst="rect">
              <a:avLst/>
            </a:prstGeom>
          </p:spPr>
        </p:pic>
        <p:sp>
          <p:nvSpPr>
            <p:cNvPr id="105" name="object 105"/>
            <p:cNvSpPr/>
            <p:nvPr/>
          </p:nvSpPr>
          <p:spPr>
            <a:xfrm>
              <a:off x="7717481" y="3814961"/>
              <a:ext cx="1419860" cy="53340"/>
            </a:xfrm>
            <a:custGeom>
              <a:avLst/>
              <a:gdLst/>
              <a:ahLst/>
              <a:cxnLst/>
              <a:rect l="l" t="t" r="r" b="b"/>
              <a:pathLst>
                <a:path w="1419859" h="53339">
                  <a:moveTo>
                    <a:pt x="1419337" y="0"/>
                  </a:moveTo>
                  <a:lnTo>
                    <a:pt x="0" y="0"/>
                  </a:lnTo>
                  <a:lnTo>
                    <a:pt x="0" y="52788"/>
                  </a:lnTo>
                  <a:lnTo>
                    <a:pt x="1419337" y="52788"/>
                  </a:lnTo>
                  <a:lnTo>
                    <a:pt x="1419337" y="0"/>
                  </a:lnTo>
                  <a:close/>
                </a:path>
              </a:pathLst>
            </a:custGeom>
            <a:solidFill>
              <a:srgbClr val="9BBB59"/>
            </a:solidFill>
          </p:spPr>
          <p:txBody>
            <a:bodyPr wrap="square" lIns="0" tIns="0" rIns="0" bIns="0" rtlCol="0"/>
            <a:lstStyle/>
            <a:p>
              <a:endParaRPr sz="1050">
                <a:latin typeface="+mn-lt"/>
              </a:endParaRPr>
            </a:p>
          </p:txBody>
        </p:sp>
        <p:sp>
          <p:nvSpPr>
            <p:cNvPr id="106" name="object 106"/>
            <p:cNvSpPr/>
            <p:nvPr/>
          </p:nvSpPr>
          <p:spPr>
            <a:xfrm>
              <a:off x="427316" y="3739083"/>
              <a:ext cx="8709660" cy="2309495"/>
            </a:xfrm>
            <a:custGeom>
              <a:avLst/>
              <a:gdLst/>
              <a:ahLst/>
              <a:cxnLst/>
              <a:rect l="l" t="t" r="r" b="b"/>
              <a:pathLst>
                <a:path w="8709660" h="2309495">
                  <a:moveTo>
                    <a:pt x="8709495" y="2257717"/>
                  </a:moveTo>
                  <a:lnTo>
                    <a:pt x="29362" y="2257717"/>
                  </a:lnTo>
                  <a:lnTo>
                    <a:pt x="29362" y="72618"/>
                  </a:lnTo>
                  <a:lnTo>
                    <a:pt x="107391" y="72618"/>
                  </a:lnTo>
                  <a:lnTo>
                    <a:pt x="129463" y="59753"/>
                  </a:lnTo>
                  <a:lnTo>
                    <a:pt x="65189" y="97256"/>
                  </a:lnTo>
                  <a:lnTo>
                    <a:pt x="63106" y="105156"/>
                  </a:lnTo>
                  <a:lnTo>
                    <a:pt x="66687" y="111340"/>
                  </a:lnTo>
                  <a:lnTo>
                    <a:pt x="70281" y="117424"/>
                  </a:lnTo>
                  <a:lnTo>
                    <a:pt x="78155" y="119494"/>
                  </a:lnTo>
                  <a:lnTo>
                    <a:pt x="84302" y="115963"/>
                  </a:lnTo>
                  <a:lnTo>
                    <a:pt x="158584" y="72618"/>
                  </a:lnTo>
                  <a:lnTo>
                    <a:pt x="180657" y="59753"/>
                  </a:lnTo>
                  <a:lnTo>
                    <a:pt x="158584" y="46875"/>
                  </a:lnTo>
                  <a:lnTo>
                    <a:pt x="84302" y="3530"/>
                  </a:lnTo>
                  <a:lnTo>
                    <a:pt x="78155" y="0"/>
                  </a:lnTo>
                  <a:lnTo>
                    <a:pt x="70281" y="2070"/>
                  </a:lnTo>
                  <a:lnTo>
                    <a:pt x="66687" y="8166"/>
                  </a:lnTo>
                  <a:lnTo>
                    <a:pt x="63106" y="14338"/>
                  </a:lnTo>
                  <a:lnTo>
                    <a:pt x="65176" y="22237"/>
                  </a:lnTo>
                  <a:lnTo>
                    <a:pt x="95313" y="39827"/>
                  </a:lnTo>
                  <a:lnTo>
                    <a:pt x="107391" y="46875"/>
                  </a:lnTo>
                  <a:lnTo>
                    <a:pt x="9372" y="46875"/>
                  </a:lnTo>
                  <a:lnTo>
                    <a:pt x="7213" y="46875"/>
                  </a:lnTo>
                  <a:lnTo>
                    <a:pt x="6502" y="46875"/>
                  </a:lnTo>
                  <a:lnTo>
                    <a:pt x="5765" y="46875"/>
                  </a:lnTo>
                  <a:lnTo>
                    <a:pt x="0" y="52628"/>
                  </a:lnTo>
                  <a:lnTo>
                    <a:pt x="0" y="2285073"/>
                  </a:lnTo>
                  <a:lnTo>
                    <a:pt x="1435" y="2286508"/>
                  </a:lnTo>
                  <a:lnTo>
                    <a:pt x="1435" y="2288756"/>
                  </a:lnTo>
                  <a:lnTo>
                    <a:pt x="3606" y="2290927"/>
                  </a:lnTo>
                  <a:lnTo>
                    <a:pt x="3606" y="2303526"/>
                  </a:lnTo>
                  <a:lnTo>
                    <a:pt x="9372" y="2309291"/>
                  </a:lnTo>
                  <a:lnTo>
                    <a:pt x="8709495" y="2309291"/>
                  </a:lnTo>
                  <a:lnTo>
                    <a:pt x="8709495" y="2296414"/>
                  </a:lnTo>
                  <a:lnTo>
                    <a:pt x="8709495" y="2294534"/>
                  </a:lnTo>
                  <a:lnTo>
                    <a:pt x="8709495" y="2265083"/>
                  </a:lnTo>
                  <a:lnTo>
                    <a:pt x="8709495" y="2257717"/>
                  </a:lnTo>
                  <a:close/>
                </a:path>
              </a:pathLst>
            </a:custGeom>
            <a:solidFill>
              <a:srgbClr val="4A7EBB"/>
            </a:solidFill>
          </p:spPr>
          <p:txBody>
            <a:bodyPr wrap="square" lIns="0" tIns="0" rIns="0" bIns="0" rtlCol="0"/>
            <a:lstStyle/>
            <a:p>
              <a:endParaRPr sz="1050">
                <a:latin typeface="+mn-lt"/>
              </a:endParaRPr>
            </a:p>
          </p:txBody>
        </p:sp>
        <p:sp>
          <p:nvSpPr>
            <p:cNvPr id="107" name="object 107"/>
            <p:cNvSpPr/>
            <p:nvPr/>
          </p:nvSpPr>
          <p:spPr>
            <a:xfrm>
              <a:off x="8654359" y="1651048"/>
              <a:ext cx="2588916" cy="1504451"/>
            </a:xfrm>
            <a:custGeom>
              <a:avLst/>
              <a:gdLst/>
              <a:ahLst/>
              <a:cxnLst/>
              <a:rect l="l" t="t" r="r" b="b"/>
              <a:pathLst>
                <a:path w="1696084" h="1090930">
                  <a:moveTo>
                    <a:pt x="1695571" y="0"/>
                  </a:moveTo>
                  <a:lnTo>
                    <a:pt x="0" y="0"/>
                  </a:lnTo>
                  <a:lnTo>
                    <a:pt x="0" y="1090835"/>
                  </a:lnTo>
                  <a:lnTo>
                    <a:pt x="1695571" y="1090835"/>
                  </a:lnTo>
                  <a:lnTo>
                    <a:pt x="1695571" y="0"/>
                  </a:lnTo>
                  <a:close/>
                </a:path>
              </a:pathLst>
            </a:custGeom>
            <a:solidFill>
              <a:srgbClr val="92CDDC"/>
            </a:solidFill>
          </p:spPr>
          <p:txBody>
            <a:bodyPr wrap="square" lIns="0" tIns="0" rIns="0" bIns="0" rtlCol="0"/>
            <a:lstStyle/>
            <a:p>
              <a:endParaRPr sz="1050">
                <a:latin typeface="+mn-lt"/>
              </a:endParaRPr>
            </a:p>
          </p:txBody>
        </p:sp>
      </p:grpSp>
      <p:sp>
        <p:nvSpPr>
          <p:cNvPr id="108" name="object 108"/>
          <p:cNvSpPr txBox="1"/>
          <p:nvPr/>
        </p:nvSpPr>
        <p:spPr>
          <a:xfrm>
            <a:off x="5401549" y="1697637"/>
            <a:ext cx="999173" cy="113012"/>
          </a:xfrm>
          <a:prstGeom prst="rect">
            <a:avLst/>
          </a:prstGeom>
          <a:ln w="20600">
            <a:solidFill>
              <a:srgbClr val="4F81BD"/>
            </a:solidFill>
          </a:ln>
        </p:spPr>
        <p:txBody>
          <a:bodyPr vert="horz" wrap="square" lIns="0" tIns="20479" rIns="0" bIns="0" rtlCol="0">
            <a:spAutoFit/>
          </a:bodyPr>
          <a:lstStyle/>
          <a:p>
            <a:pPr marL="232410">
              <a:spcBef>
                <a:spcPts val="161"/>
              </a:spcBef>
            </a:pPr>
            <a:r>
              <a:rPr sz="600" dirty="0">
                <a:latin typeface="+mn-lt"/>
                <a:cs typeface="Arial" panose="020B0604020202020204" pitchFamily="34" charset="0"/>
              </a:rPr>
              <a:t>Energy:</a:t>
            </a:r>
            <a:r>
              <a:rPr sz="600" spc="-4" dirty="0">
                <a:latin typeface="+mn-lt"/>
                <a:cs typeface="Arial" panose="020B0604020202020204" pitchFamily="34" charset="0"/>
              </a:rPr>
              <a:t> </a:t>
            </a:r>
            <a:r>
              <a:rPr sz="600" dirty="0">
                <a:latin typeface="+mn-lt"/>
                <a:cs typeface="Arial" panose="020B0604020202020204" pitchFamily="34" charset="0"/>
              </a:rPr>
              <a:t>264</a:t>
            </a:r>
            <a:r>
              <a:rPr sz="600" spc="26" dirty="0">
                <a:latin typeface="+mn-lt"/>
                <a:cs typeface="Arial" panose="020B0604020202020204" pitchFamily="34" charset="0"/>
              </a:rPr>
              <a:t> </a:t>
            </a:r>
            <a:r>
              <a:rPr sz="600" spc="-19" dirty="0">
                <a:latin typeface="+mn-lt"/>
                <a:cs typeface="Arial" panose="020B0604020202020204" pitchFamily="34" charset="0"/>
              </a:rPr>
              <a:t>kWh</a:t>
            </a:r>
            <a:endParaRPr sz="600" dirty="0">
              <a:latin typeface="+mn-lt"/>
              <a:cs typeface="Arial" panose="020B0604020202020204" pitchFamily="34" charset="0"/>
            </a:endParaRPr>
          </a:p>
        </p:txBody>
      </p:sp>
      <p:sp>
        <p:nvSpPr>
          <p:cNvPr id="109" name="object 109"/>
          <p:cNvSpPr txBox="1"/>
          <p:nvPr/>
        </p:nvSpPr>
        <p:spPr>
          <a:xfrm>
            <a:off x="1626526" y="1711157"/>
            <a:ext cx="995363" cy="113492"/>
          </a:xfrm>
          <a:prstGeom prst="rect">
            <a:avLst/>
          </a:prstGeom>
          <a:ln w="20600">
            <a:solidFill>
              <a:srgbClr val="4F81BD"/>
            </a:solidFill>
          </a:ln>
        </p:spPr>
        <p:txBody>
          <a:bodyPr vert="horz" wrap="square" lIns="0" tIns="20954" rIns="0" bIns="0" rtlCol="0">
            <a:spAutoFit/>
          </a:bodyPr>
          <a:lstStyle/>
          <a:p>
            <a:pPr marL="230029">
              <a:spcBef>
                <a:spcPts val="164"/>
              </a:spcBef>
            </a:pPr>
            <a:r>
              <a:rPr sz="600" dirty="0">
                <a:latin typeface="+mn-lt"/>
                <a:cs typeface="Arial" panose="020B0604020202020204" pitchFamily="34" charset="0"/>
              </a:rPr>
              <a:t>Energy:</a:t>
            </a:r>
            <a:r>
              <a:rPr sz="600" spc="4" dirty="0">
                <a:latin typeface="+mn-lt"/>
                <a:cs typeface="Arial" panose="020B0604020202020204" pitchFamily="34" charset="0"/>
              </a:rPr>
              <a:t> </a:t>
            </a:r>
            <a:r>
              <a:rPr sz="600" dirty="0">
                <a:latin typeface="+mn-lt"/>
                <a:cs typeface="Arial" panose="020B0604020202020204" pitchFamily="34" charset="0"/>
              </a:rPr>
              <a:t>141</a:t>
            </a:r>
            <a:r>
              <a:rPr sz="600" spc="26" dirty="0">
                <a:latin typeface="+mn-lt"/>
                <a:cs typeface="Arial" panose="020B0604020202020204" pitchFamily="34" charset="0"/>
              </a:rPr>
              <a:t> </a:t>
            </a:r>
            <a:r>
              <a:rPr sz="600" spc="-19" dirty="0">
                <a:latin typeface="+mn-lt"/>
                <a:cs typeface="Arial" panose="020B0604020202020204" pitchFamily="34" charset="0"/>
              </a:rPr>
              <a:t>kWh</a:t>
            </a:r>
            <a:endParaRPr sz="600" dirty="0">
              <a:latin typeface="+mn-lt"/>
              <a:cs typeface="Arial" panose="020B0604020202020204" pitchFamily="34" charset="0"/>
            </a:endParaRPr>
          </a:p>
        </p:txBody>
      </p:sp>
      <p:sp>
        <p:nvSpPr>
          <p:cNvPr id="110" name="object 110"/>
          <p:cNvSpPr txBox="1"/>
          <p:nvPr/>
        </p:nvSpPr>
        <p:spPr>
          <a:xfrm>
            <a:off x="2088501" y="4586753"/>
            <a:ext cx="3800475" cy="148117"/>
          </a:xfrm>
          <a:prstGeom prst="rect">
            <a:avLst/>
          </a:prstGeom>
        </p:spPr>
        <p:txBody>
          <a:bodyPr vert="horz" wrap="square" lIns="0" tIns="9525" rIns="0" bIns="0" rtlCol="0">
            <a:spAutoFit/>
          </a:bodyPr>
          <a:lstStyle/>
          <a:p>
            <a:pPr marL="9525">
              <a:spcBef>
                <a:spcPts val="75"/>
              </a:spcBef>
            </a:pPr>
            <a:r>
              <a:rPr sz="900" dirty="0">
                <a:solidFill>
                  <a:schemeClr val="tx1"/>
                </a:solidFill>
                <a:latin typeface="+mn-lt"/>
                <a:cs typeface="Arial" panose="020B0604020202020204" pitchFamily="34" charset="0"/>
              </a:rPr>
              <a:t>Source:</a:t>
            </a:r>
            <a:r>
              <a:rPr sz="900" spc="-19" dirty="0">
                <a:solidFill>
                  <a:schemeClr val="tx1"/>
                </a:solidFill>
                <a:latin typeface="+mn-lt"/>
                <a:cs typeface="Arial" panose="020B0604020202020204" pitchFamily="34" charset="0"/>
              </a:rPr>
              <a:t> </a:t>
            </a:r>
            <a:r>
              <a:rPr sz="900" dirty="0">
                <a:solidFill>
                  <a:schemeClr val="tx1"/>
                </a:solidFill>
                <a:latin typeface="+mn-lt"/>
                <a:cs typeface="Arial" panose="020B0604020202020204" pitchFamily="34" charset="0"/>
              </a:rPr>
              <a:t>Material</a:t>
            </a:r>
            <a:r>
              <a:rPr sz="900" spc="-15" dirty="0">
                <a:solidFill>
                  <a:schemeClr val="tx1"/>
                </a:solidFill>
                <a:latin typeface="+mn-lt"/>
                <a:cs typeface="Arial" panose="020B0604020202020204" pitchFamily="34" charset="0"/>
              </a:rPr>
              <a:t> </a:t>
            </a:r>
            <a:r>
              <a:rPr sz="900" dirty="0">
                <a:solidFill>
                  <a:schemeClr val="tx1"/>
                </a:solidFill>
                <a:latin typeface="+mn-lt"/>
                <a:cs typeface="Arial" panose="020B0604020202020204" pitchFamily="34" charset="0"/>
              </a:rPr>
              <a:t>Flow</a:t>
            </a:r>
            <a:r>
              <a:rPr sz="900" spc="-11" dirty="0">
                <a:solidFill>
                  <a:schemeClr val="tx1"/>
                </a:solidFill>
                <a:latin typeface="+mn-lt"/>
                <a:cs typeface="Arial" panose="020B0604020202020204" pitchFamily="34" charset="0"/>
              </a:rPr>
              <a:t> </a:t>
            </a:r>
            <a:r>
              <a:rPr sz="900" spc="-8" dirty="0">
                <a:solidFill>
                  <a:schemeClr val="tx1"/>
                </a:solidFill>
                <a:latin typeface="+mn-lt"/>
                <a:cs typeface="Arial" panose="020B0604020202020204" pitchFamily="34" charset="0"/>
              </a:rPr>
              <a:t>Cost</a:t>
            </a:r>
            <a:r>
              <a:rPr sz="900" spc="-56" dirty="0">
                <a:solidFill>
                  <a:schemeClr val="tx1"/>
                </a:solidFill>
                <a:latin typeface="+mn-lt"/>
                <a:cs typeface="Arial" panose="020B0604020202020204" pitchFamily="34" charset="0"/>
              </a:rPr>
              <a:t> </a:t>
            </a:r>
            <a:r>
              <a:rPr sz="900" dirty="0">
                <a:solidFill>
                  <a:schemeClr val="tx1"/>
                </a:solidFill>
                <a:latin typeface="+mn-lt"/>
                <a:cs typeface="Arial" panose="020B0604020202020204" pitchFamily="34" charset="0"/>
              </a:rPr>
              <a:t>Accounting</a:t>
            </a:r>
            <a:r>
              <a:rPr sz="900" spc="-15" dirty="0">
                <a:solidFill>
                  <a:schemeClr val="tx1"/>
                </a:solidFill>
                <a:latin typeface="+mn-lt"/>
                <a:cs typeface="Arial" panose="020B0604020202020204" pitchFamily="34" charset="0"/>
              </a:rPr>
              <a:t> </a:t>
            </a:r>
            <a:r>
              <a:rPr sz="900" dirty="0">
                <a:solidFill>
                  <a:schemeClr val="tx1"/>
                </a:solidFill>
                <a:latin typeface="+mn-lt"/>
                <a:cs typeface="Arial" panose="020B0604020202020204" pitchFamily="34" charset="0"/>
              </a:rPr>
              <a:t>of</a:t>
            </a:r>
            <a:r>
              <a:rPr sz="900" spc="-11" dirty="0">
                <a:solidFill>
                  <a:schemeClr val="tx1"/>
                </a:solidFill>
                <a:latin typeface="+mn-lt"/>
                <a:cs typeface="Arial" panose="020B0604020202020204" pitchFamily="34" charset="0"/>
              </a:rPr>
              <a:t> </a:t>
            </a:r>
            <a:r>
              <a:rPr sz="900" dirty="0">
                <a:solidFill>
                  <a:schemeClr val="tx1"/>
                </a:solidFill>
                <a:latin typeface="+mn-lt"/>
                <a:cs typeface="Arial" panose="020B0604020202020204" pitchFamily="34" charset="0"/>
              </a:rPr>
              <a:t>a</a:t>
            </a:r>
            <a:r>
              <a:rPr sz="900" spc="-15" dirty="0">
                <a:solidFill>
                  <a:schemeClr val="tx1"/>
                </a:solidFill>
                <a:latin typeface="+mn-lt"/>
                <a:cs typeface="Arial" panose="020B0604020202020204" pitchFamily="34" charset="0"/>
              </a:rPr>
              <a:t> </a:t>
            </a:r>
            <a:r>
              <a:rPr sz="900" dirty="0">
                <a:solidFill>
                  <a:schemeClr val="tx1"/>
                </a:solidFill>
                <a:latin typeface="+mn-lt"/>
                <a:cs typeface="Arial" panose="020B0604020202020204" pitchFamily="34" charset="0"/>
              </a:rPr>
              <a:t>Spinning</a:t>
            </a:r>
            <a:r>
              <a:rPr sz="900" spc="-19" dirty="0">
                <a:solidFill>
                  <a:schemeClr val="tx1"/>
                </a:solidFill>
                <a:latin typeface="+mn-lt"/>
                <a:cs typeface="Arial" panose="020B0604020202020204" pitchFamily="34" charset="0"/>
              </a:rPr>
              <a:t> </a:t>
            </a:r>
            <a:r>
              <a:rPr sz="900" dirty="0">
                <a:solidFill>
                  <a:schemeClr val="tx1"/>
                </a:solidFill>
                <a:latin typeface="+mn-lt"/>
                <a:cs typeface="Arial" panose="020B0604020202020204" pitchFamily="34" charset="0"/>
              </a:rPr>
              <a:t>Mill</a:t>
            </a:r>
            <a:r>
              <a:rPr sz="900" spc="-11" dirty="0">
                <a:solidFill>
                  <a:schemeClr val="tx1"/>
                </a:solidFill>
                <a:latin typeface="+mn-lt"/>
                <a:cs typeface="Arial" panose="020B0604020202020204" pitchFamily="34" charset="0"/>
              </a:rPr>
              <a:t> </a:t>
            </a:r>
            <a:r>
              <a:rPr sz="900" dirty="0">
                <a:solidFill>
                  <a:schemeClr val="tx1"/>
                </a:solidFill>
                <a:latin typeface="+mn-lt"/>
                <a:cs typeface="Arial" panose="020B0604020202020204" pitchFamily="34" charset="0"/>
              </a:rPr>
              <a:t>by</a:t>
            </a:r>
            <a:r>
              <a:rPr sz="900" spc="-15" dirty="0">
                <a:solidFill>
                  <a:schemeClr val="tx1"/>
                </a:solidFill>
                <a:latin typeface="+mn-lt"/>
                <a:cs typeface="Arial" panose="020B0604020202020204" pitchFamily="34" charset="0"/>
              </a:rPr>
              <a:t> </a:t>
            </a:r>
            <a:r>
              <a:rPr sz="900" dirty="0">
                <a:solidFill>
                  <a:schemeClr val="tx1"/>
                </a:solidFill>
                <a:latin typeface="+mn-lt"/>
                <a:cs typeface="Arial" panose="020B0604020202020204" pitchFamily="34" charset="0"/>
              </a:rPr>
              <a:t>Espire</a:t>
            </a:r>
            <a:r>
              <a:rPr sz="900" spc="-15" dirty="0">
                <a:solidFill>
                  <a:schemeClr val="tx1"/>
                </a:solidFill>
                <a:latin typeface="+mn-lt"/>
                <a:cs typeface="Arial" panose="020B0604020202020204" pitchFamily="34" charset="0"/>
              </a:rPr>
              <a:t> </a:t>
            </a:r>
            <a:r>
              <a:rPr sz="900" spc="-8" dirty="0">
                <a:solidFill>
                  <a:schemeClr val="tx1"/>
                </a:solidFill>
                <a:latin typeface="+mn-lt"/>
                <a:cs typeface="Arial" panose="020B0604020202020204" pitchFamily="34" charset="0"/>
              </a:rPr>
              <a:t>Consult</a:t>
            </a:r>
            <a:endParaRPr sz="900" dirty="0">
              <a:solidFill>
                <a:schemeClr val="tx1"/>
              </a:solidFill>
              <a:latin typeface="+mn-lt"/>
              <a:cs typeface="Arial" panose="020B0604020202020204" pitchFamily="34" charset="0"/>
            </a:endParaRPr>
          </a:p>
        </p:txBody>
      </p:sp>
      <p:sp>
        <p:nvSpPr>
          <p:cNvPr id="111" name="object 111"/>
          <p:cNvSpPr txBox="1"/>
          <p:nvPr/>
        </p:nvSpPr>
        <p:spPr>
          <a:xfrm>
            <a:off x="6898128" y="1210976"/>
            <a:ext cx="1895383" cy="1079687"/>
          </a:xfrm>
          <a:prstGeom prst="rect">
            <a:avLst/>
          </a:prstGeom>
        </p:spPr>
        <p:txBody>
          <a:bodyPr vert="horz" wrap="square" lIns="0" tIns="5239" rIns="0" bIns="0" rtlCol="0">
            <a:spAutoFit/>
          </a:bodyPr>
          <a:lstStyle/>
          <a:p>
            <a:pPr marL="10953">
              <a:spcBef>
                <a:spcPts val="41"/>
              </a:spcBef>
              <a:tabLst>
                <a:tab pos="328613" algn="l"/>
              </a:tabLst>
            </a:pPr>
            <a:r>
              <a:rPr sz="700" dirty="0">
                <a:latin typeface="+mn-lt"/>
                <a:cs typeface="Arial" panose="020B0604020202020204" pitchFamily="34" charset="0"/>
              </a:rPr>
              <a:t>QC</a:t>
            </a:r>
            <a:r>
              <a:rPr sz="700" spc="19" dirty="0">
                <a:latin typeface="+mn-lt"/>
                <a:cs typeface="Arial" panose="020B0604020202020204" pitchFamily="34" charset="0"/>
              </a:rPr>
              <a:t> </a:t>
            </a:r>
            <a:r>
              <a:rPr sz="700" spc="-38" dirty="0">
                <a:latin typeface="+mn-lt"/>
                <a:cs typeface="Arial" panose="020B0604020202020204" pitchFamily="34" charset="0"/>
              </a:rPr>
              <a:t>1</a:t>
            </a:r>
            <a:r>
              <a:rPr sz="700" dirty="0">
                <a:latin typeface="+mn-lt"/>
                <a:cs typeface="Arial" panose="020B0604020202020204" pitchFamily="34" charset="0"/>
              </a:rPr>
              <a:t>	Mixing,</a:t>
            </a:r>
            <a:r>
              <a:rPr sz="700" spc="41" dirty="0">
                <a:latin typeface="+mn-lt"/>
                <a:cs typeface="Arial" panose="020B0604020202020204" pitchFamily="34" charset="0"/>
              </a:rPr>
              <a:t> </a:t>
            </a:r>
            <a:r>
              <a:rPr sz="700" dirty="0">
                <a:latin typeface="+mn-lt"/>
                <a:cs typeface="Arial" panose="020B0604020202020204" pitchFamily="34" charset="0"/>
              </a:rPr>
              <a:t>Plucking,</a:t>
            </a:r>
            <a:r>
              <a:rPr sz="700" spc="45" dirty="0">
                <a:latin typeface="+mn-lt"/>
                <a:cs typeface="Arial" panose="020B0604020202020204" pitchFamily="34" charset="0"/>
              </a:rPr>
              <a:t> </a:t>
            </a:r>
            <a:r>
              <a:rPr sz="700" spc="-8" dirty="0">
                <a:latin typeface="+mn-lt"/>
                <a:cs typeface="Arial" panose="020B0604020202020204" pitchFamily="34" charset="0"/>
              </a:rPr>
              <a:t>Blending</a:t>
            </a:r>
            <a:endParaRPr sz="700" dirty="0">
              <a:latin typeface="+mn-lt"/>
              <a:cs typeface="Arial" panose="020B0604020202020204" pitchFamily="34" charset="0"/>
            </a:endParaRPr>
          </a:p>
          <a:p>
            <a:pPr marL="10953">
              <a:spcBef>
                <a:spcPts val="83"/>
              </a:spcBef>
              <a:tabLst>
                <a:tab pos="328613" algn="l"/>
              </a:tabLst>
            </a:pPr>
            <a:r>
              <a:rPr sz="700" dirty="0">
                <a:latin typeface="+mn-lt"/>
                <a:cs typeface="Arial" panose="020B0604020202020204" pitchFamily="34" charset="0"/>
              </a:rPr>
              <a:t>QC</a:t>
            </a:r>
            <a:r>
              <a:rPr sz="700" spc="19" dirty="0">
                <a:latin typeface="+mn-lt"/>
                <a:cs typeface="Arial" panose="020B0604020202020204" pitchFamily="34" charset="0"/>
              </a:rPr>
              <a:t> </a:t>
            </a:r>
            <a:r>
              <a:rPr sz="700" spc="-38" dirty="0">
                <a:latin typeface="+mn-lt"/>
                <a:cs typeface="Arial" panose="020B0604020202020204" pitchFamily="34" charset="0"/>
              </a:rPr>
              <a:t>2</a:t>
            </a:r>
            <a:r>
              <a:rPr sz="700" dirty="0">
                <a:latin typeface="+mn-lt"/>
                <a:cs typeface="Arial" panose="020B0604020202020204" pitchFamily="34" charset="0"/>
              </a:rPr>
              <a:t>	Multimix,</a:t>
            </a:r>
            <a:r>
              <a:rPr sz="700" spc="45" dirty="0">
                <a:latin typeface="+mn-lt"/>
                <a:cs typeface="Arial" panose="020B0604020202020204" pitchFamily="34" charset="0"/>
              </a:rPr>
              <a:t> </a:t>
            </a:r>
            <a:r>
              <a:rPr sz="700" spc="-8" dirty="0">
                <a:latin typeface="+mn-lt"/>
                <a:cs typeface="Arial" panose="020B0604020202020204" pitchFamily="34" charset="0"/>
              </a:rPr>
              <a:t>Beating</a:t>
            </a:r>
            <a:endParaRPr sz="700" dirty="0">
              <a:latin typeface="+mn-lt"/>
              <a:cs typeface="Arial" panose="020B0604020202020204" pitchFamily="34" charset="0"/>
            </a:endParaRPr>
          </a:p>
          <a:p>
            <a:pPr marL="10953" marR="216694">
              <a:lnSpc>
                <a:spcPct val="113300"/>
              </a:lnSpc>
              <a:tabLst>
                <a:tab pos="328613" algn="l"/>
              </a:tabLst>
            </a:pPr>
            <a:r>
              <a:rPr sz="700" dirty="0">
                <a:latin typeface="+mn-lt"/>
                <a:cs typeface="Arial" panose="020B0604020202020204" pitchFamily="34" charset="0"/>
              </a:rPr>
              <a:t>QC</a:t>
            </a:r>
            <a:r>
              <a:rPr sz="700" spc="19" dirty="0">
                <a:latin typeface="+mn-lt"/>
                <a:cs typeface="Arial" panose="020B0604020202020204" pitchFamily="34" charset="0"/>
              </a:rPr>
              <a:t> </a:t>
            </a:r>
            <a:r>
              <a:rPr sz="700" spc="-38" dirty="0">
                <a:latin typeface="+mn-lt"/>
                <a:cs typeface="Arial" panose="020B0604020202020204" pitchFamily="34" charset="0"/>
              </a:rPr>
              <a:t>3</a:t>
            </a:r>
            <a:r>
              <a:rPr sz="700" dirty="0">
                <a:latin typeface="+mn-lt"/>
                <a:cs typeface="Arial" panose="020B0604020202020204" pitchFamily="34" charset="0"/>
              </a:rPr>
              <a:t>	Sorting,</a:t>
            </a:r>
            <a:r>
              <a:rPr sz="700" spc="34" dirty="0">
                <a:latin typeface="+mn-lt"/>
                <a:cs typeface="Arial" panose="020B0604020202020204" pitchFamily="34" charset="0"/>
              </a:rPr>
              <a:t> </a:t>
            </a:r>
            <a:r>
              <a:rPr sz="700" dirty="0">
                <a:latin typeface="+mn-lt"/>
                <a:cs typeface="Arial" panose="020B0604020202020204" pitchFamily="34" charset="0"/>
              </a:rPr>
              <a:t>Beating,</a:t>
            </a:r>
            <a:r>
              <a:rPr sz="700" spc="38" dirty="0">
                <a:latin typeface="+mn-lt"/>
                <a:cs typeface="Arial" panose="020B0604020202020204" pitchFamily="34" charset="0"/>
              </a:rPr>
              <a:t> </a:t>
            </a:r>
            <a:r>
              <a:rPr sz="700" spc="-8">
                <a:latin typeface="+mn-lt"/>
                <a:cs typeface="Arial" panose="020B0604020202020204" pitchFamily="34" charset="0"/>
              </a:rPr>
              <a:t>Scutcher</a:t>
            </a:r>
            <a:r>
              <a:rPr sz="700" spc="375">
                <a:latin typeface="+mn-lt"/>
                <a:cs typeface="Arial" panose="020B0604020202020204" pitchFamily="34" charset="0"/>
              </a:rPr>
              <a:t> </a:t>
            </a:r>
            <a:endParaRPr lang="en-US" sz="700" spc="375">
              <a:latin typeface="+mn-lt"/>
              <a:cs typeface="Arial" panose="020B0604020202020204" pitchFamily="34" charset="0"/>
            </a:endParaRPr>
          </a:p>
          <a:p>
            <a:pPr marL="10953" marR="216694">
              <a:lnSpc>
                <a:spcPct val="113300"/>
              </a:lnSpc>
              <a:tabLst>
                <a:tab pos="328613" algn="l"/>
              </a:tabLst>
            </a:pPr>
            <a:r>
              <a:rPr sz="700">
                <a:latin typeface="+mn-lt"/>
                <a:cs typeface="Arial" panose="020B0604020202020204" pitchFamily="34" charset="0"/>
              </a:rPr>
              <a:t>QC</a:t>
            </a:r>
            <a:r>
              <a:rPr sz="700" spc="19">
                <a:latin typeface="+mn-lt"/>
                <a:cs typeface="Arial" panose="020B0604020202020204" pitchFamily="34" charset="0"/>
              </a:rPr>
              <a:t> </a:t>
            </a:r>
            <a:r>
              <a:rPr sz="700" spc="-38" dirty="0">
                <a:latin typeface="+mn-lt"/>
                <a:cs typeface="Arial" panose="020B0604020202020204" pitchFamily="34" charset="0"/>
              </a:rPr>
              <a:t>4</a:t>
            </a:r>
            <a:r>
              <a:rPr sz="700" dirty="0">
                <a:latin typeface="+mn-lt"/>
                <a:cs typeface="Arial" panose="020B0604020202020204" pitchFamily="34" charset="0"/>
              </a:rPr>
              <a:t>	</a:t>
            </a:r>
            <a:r>
              <a:rPr sz="700" spc="-8" dirty="0">
                <a:latin typeface="+mn-lt"/>
                <a:cs typeface="Arial" panose="020B0604020202020204" pitchFamily="34" charset="0"/>
              </a:rPr>
              <a:t>Carding</a:t>
            </a:r>
            <a:endParaRPr sz="700" dirty="0">
              <a:latin typeface="+mn-lt"/>
              <a:cs typeface="Arial" panose="020B0604020202020204" pitchFamily="34" charset="0"/>
            </a:endParaRPr>
          </a:p>
          <a:p>
            <a:pPr marL="10953">
              <a:spcBef>
                <a:spcPts val="83"/>
              </a:spcBef>
              <a:tabLst>
                <a:tab pos="328613" algn="l"/>
              </a:tabLst>
            </a:pPr>
            <a:r>
              <a:rPr sz="700" dirty="0">
                <a:latin typeface="+mn-lt"/>
                <a:cs typeface="Arial" panose="020B0604020202020204" pitchFamily="34" charset="0"/>
              </a:rPr>
              <a:t>QC</a:t>
            </a:r>
            <a:r>
              <a:rPr sz="700" spc="19" dirty="0">
                <a:latin typeface="+mn-lt"/>
                <a:cs typeface="Arial" panose="020B0604020202020204" pitchFamily="34" charset="0"/>
              </a:rPr>
              <a:t> </a:t>
            </a:r>
            <a:r>
              <a:rPr sz="700" spc="-38" dirty="0">
                <a:latin typeface="+mn-lt"/>
                <a:cs typeface="Arial" panose="020B0604020202020204" pitchFamily="34" charset="0"/>
              </a:rPr>
              <a:t>5</a:t>
            </a:r>
            <a:r>
              <a:rPr sz="700" dirty="0">
                <a:latin typeface="+mn-lt"/>
                <a:cs typeface="Arial" panose="020B0604020202020204" pitchFamily="34" charset="0"/>
              </a:rPr>
              <a:t>	Breaker</a:t>
            </a:r>
            <a:r>
              <a:rPr sz="700" spc="49" dirty="0">
                <a:latin typeface="+mn-lt"/>
                <a:cs typeface="Arial" panose="020B0604020202020204" pitchFamily="34" charset="0"/>
              </a:rPr>
              <a:t> </a:t>
            </a:r>
            <a:r>
              <a:rPr sz="700" spc="-8" dirty="0">
                <a:latin typeface="+mn-lt"/>
                <a:cs typeface="Arial" panose="020B0604020202020204" pitchFamily="34" charset="0"/>
              </a:rPr>
              <a:t>Drawing</a:t>
            </a:r>
            <a:endParaRPr sz="700" dirty="0">
              <a:latin typeface="+mn-lt"/>
              <a:cs typeface="Arial" panose="020B0604020202020204" pitchFamily="34" charset="0"/>
            </a:endParaRPr>
          </a:p>
          <a:p>
            <a:pPr marL="10953">
              <a:spcBef>
                <a:spcPts val="86"/>
              </a:spcBef>
              <a:tabLst>
                <a:tab pos="328613" algn="l"/>
              </a:tabLst>
            </a:pPr>
            <a:r>
              <a:rPr sz="700" dirty="0">
                <a:latin typeface="+mn-lt"/>
                <a:cs typeface="Arial" panose="020B0604020202020204" pitchFamily="34" charset="0"/>
              </a:rPr>
              <a:t>QC</a:t>
            </a:r>
            <a:r>
              <a:rPr sz="700" spc="19" dirty="0">
                <a:latin typeface="+mn-lt"/>
                <a:cs typeface="Arial" panose="020B0604020202020204" pitchFamily="34" charset="0"/>
              </a:rPr>
              <a:t> </a:t>
            </a:r>
            <a:r>
              <a:rPr sz="700" spc="-38" dirty="0">
                <a:latin typeface="+mn-lt"/>
                <a:cs typeface="Arial" panose="020B0604020202020204" pitchFamily="34" charset="0"/>
              </a:rPr>
              <a:t>6</a:t>
            </a:r>
            <a:r>
              <a:rPr sz="700" dirty="0">
                <a:latin typeface="+mn-lt"/>
                <a:cs typeface="Arial" panose="020B0604020202020204" pitchFamily="34" charset="0"/>
              </a:rPr>
              <a:t>	Finisher</a:t>
            </a:r>
            <a:r>
              <a:rPr sz="700" spc="19" dirty="0">
                <a:latin typeface="+mn-lt"/>
                <a:cs typeface="Arial" panose="020B0604020202020204" pitchFamily="34" charset="0"/>
              </a:rPr>
              <a:t> </a:t>
            </a:r>
            <a:r>
              <a:rPr sz="700" spc="-8" dirty="0">
                <a:latin typeface="+mn-lt"/>
                <a:cs typeface="Arial" panose="020B0604020202020204" pitchFamily="34" charset="0"/>
              </a:rPr>
              <a:t>Drawing</a:t>
            </a:r>
            <a:endParaRPr sz="700" dirty="0">
              <a:latin typeface="+mn-lt"/>
              <a:cs typeface="Arial" panose="020B0604020202020204" pitchFamily="34" charset="0"/>
            </a:endParaRPr>
          </a:p>
          <a:p>
            <a:pPr marL="10953">
              <a:spcBef>
                <a:spcPts val="83"/>
              </a:spcBef>
              <a:tabLst>
                <a:tab pos="328613" algn="l"/>
              </a:tabLst>
            </a:pPr>
            <a:r>
              <a:rPr sz="700" dirty="0">
                <a:latin typeface="+mn-lt"/>
                <a:cs typeface="Arial" panose="020B0604020202020204" pitchFamily="34" charset="0"/>
              </a:rPr>
              <a:t>QC</a:t>
            </a:r>
            <a:r>
              <a:rPr sz="700" spc="19" dirty="0">
                <a:latin typeface="+mn-lt"/>
                <a:cs typeface="Arial" panose="020B0604020202020204" pitchFamily="34" charset="0"/>
              </a:rPr>
              <a:t> </a:t>
            </a:r>
            <a:r>
              <a:rPr sz="700" spc="-38" dirty="0">
                <a:latin typeface="+mn-lt"/>
                <a:cs typeface="Arial" panose="020B0604020202020204" pitchFamily="34" charset="0"/>
              </a:rPr>
              <a:t>7</a:t>
            </a:r>
            <a:r>
              <a:rPr sz="700" dirty="0">
                <a:latin typeface="+mn-lt"/>
                <a:cs typeface="Arial" panose="020B0604020202020204" pitchFamily="34" charset="0"/>
              </a:rPr>
              <a:t>	</a:t>
            </a:r>
            <a:r>
              <a:rPr sz="700" spc="-8" dirty="0">
                <a:latin typeface="+mn-lt"/>
                <a:cs typeface="Arial" panose="020B0604020202020204" pitchFamily="34" charset="0"/>
              </a:rPr>
              <a:t>Simplex</a:t>
            </a:r>
            <a:endParaRPr sz="700" dirty="0">
              <a:latin typeface="+mn-lt"/>
              <a:cs typeface="Arial" panose="020B0604020202020204" pitchFamily="34" charset="0"/>
            </a:endParaRPr>
          </a:p>
          <a:p>
            <a:pPr marL="10953">
              <a:spcBef>
                <a:spcPts val="86"/>
              </a:spcBef>
              <a:tabLst>
                <a:tab pos="328613" algn="l"/>
              </a:tabLst>
            </a:pPr>
            <a:r>
              <a:rPr sz="700" dirty="0">
                <a:latin typeface="+mn-lt"/>
                <a:cs typeface="Arial" panose="020B0604020202020204" pitchFamily="34" charset="0"/>
              </a:rPr>
              <a:t>QC</a:t>
            </a:r>
            <a:r>
              <a:rPr sz="700" spc="19" dirty="0">
                <a:latin typeface="+mn-lt"/>
                <a:cs typeface="Arial" panose="020B0604020202020204" pitchFamily="34" charset="0"/>
              </a:rPr>
              <a:t> </a:t>
            </a:r>
            <a:r>
              <a:rPr sz="700" spc="-38" dirty="0">
                <a:latin typeface="+mn-lt"/>
                <a:cs typeface="Arial" panose="020B0604020202020204" pitchFamily="34" charset="0"/>
              </a:rPr>
              <a:t>8</a:t>
            </a:r>
            <a:r>
              <a:rPr sz="700" dirty="0">
                <a:latin typeface="+mn-lt"/>
                <a:cs typeface="Arial" panose="020B0604020202020204" pitchFamily="34" charset="0"/>
              </a:rPr>
              <a:t>	</a:t>
            </a:r>
            <a:r>
              <a:rPr sz="700" spc="-15" dirty="0">
                <a:latin typeface="+mn-lt"/>
                <a:cs typeface="Arial" panose="020B0604020202020204" pitchFamily="34" charset="0"/>
              </a:rPr>
              <a:t>Ring</a:t>
            </a:r>
            <a:endParaRPr sz="700" dirty="0">
              <a:latin typeface="+mn-lt"/>
              <a:cs typeface="Arial" panose="020B0604020202020204" pitchFamily="34" charset="0"/>
            </a:endParaRPr>
          </a:p>
          <a:p>
            <a:pPr marL="10953">
              <a:spcBef>
                <a:spcPts val="83"/>
              </a:spcBef>
              <a:tabLst>
                <a:tab pos="328613" algn="l"/>
              </a:tabLst>
            </a:pPr>
            <a:r>
              <a:rPr sz="700" dirty="0">
                <a:latin typeface="+mn-lt"/>
                <a:cs typeface="Arial" panose="020B0604020202020204" pitchFamily="34" charset="0"/>
              </a:rPr>
              <a:t>QC</a:t>
            </a:r>
            <a:r>
              <a:rPr sz="700" spc="19" dirty="0">
                <a:latin typeface="+mn-lt"/>
                <a:cs typeface="Arial" panose="020B0604020202020204" pitchFamily="34" charset="0"/>
              </a:rPr>
              <a:t> </a:t>
            </a:r>
            <a:r>
              <a:rPr sz="700" spc="-38" dirty="0">
                <a:latin typeface="+mn-lt"/>
                <a:cs typeface="Arial" panose="020B0604020202020204" pitchFamily="34" charset="0"/>
              </a:rPr>
              <a:t>9</a:t>
            </a:r>
            <a:r>
              <a:rPr sz="700" dirty="0">
                <a:latin typeface="+mn-lt"/>
                <a:cs typeface="Arial" panose="020B0604020202020204" pitchFamily="34" charset="0"/>
              </a:rPr>
              <a:t>	Auto</a:t>
            </a:r>
            <a:r>
              <a:rPr sz="700" spc="26" dirty="0">
                <a:latin typeface="+mn-lt"/>
                <a:cs typeface="Arial" panose="020B0604020202020204" pitchFamily="34" charset="0"/>
              </a:rPr>
              <a:t> </a:t>
            </a:r>
            <a:r>
              <a:rPr sz="700" spc="-15" dirty="0">
                <a:latin typeface="+mn-lt"/>
                <a:cs typeface="Arial" panose="020B0604020202020204" pitchFamily="34" charset="0"/>
              </a:rPr>
              <a:t>Cone</a:t>
            </a:r>
            <a:endParaRPr sz="700" dirty="0">
              <a:latin typeface="+mn-lt"/>
              <a:cs typeface="Arial" panose="020B0604020202020204" pitchFamily="34" charset="0"/>
            </a:endParaRPr>
          </a:p>
        </p:txBody>
      </p:sp>
      <p:sp>
        <p:nvSpPr>
          <p:cNvPr id="115" name="object 115"/>
          <p:cNvSpPr txBox="1"/>
          <p:nvPr/>
        </p:nvSpPr>
        <p:spPr>
          <a:xfrm>
            <a:off x="3124134" y="1001744"/>
            <a:ext cx="2544025" cy="225062"/>
          </a:xfrm>
          <a:prstGeom prst="rect">
            <a:avLst/>
          </a:prstGeom>
        </p:spPr>
        <p:txBody>
          <a:bodyPr vert="horz" wrap="square" lIns="0" tIns="9525" rIns="0" bIns="0" rtlCol="0">
            <a:spAutoFit/>
          </a:bodyPr>
          <a:lstStyle/>
          <a:p>
            <a:pPr marL="9525">
              <a:spcBef>
                <a:spcPts val="75"/>
              </a:spcBef>
            </a:pPr>
            <a:r>
              <a:rPr b="1" dirty="0">
                <a:solidFill>
                  <a:srgbClr val="464749"/>
                </a:solidFill>
                <a:latin typeface="+mn-lt"/>
              </a:rPr>
              <a:t>Example</a:t>
            </a:r>
            <a:r>
              <a:rPr b="1" spc="-38" dirty="0">
                <a:solidFill>
                  <a:srgbClr val="464749"/>
                </a:solidFill>
                <a:latin typeface="+mn-lt"/>
              </a:rPr>
              <a:t> </a:t>
            </a:r>
            <a:r>
              <a:rPr b="1" dirty="0">
                <a:solidFill>
                  <a:srgbClr val="464749"/>
                </a:solidFill>
                <a:latin typeface="+mn-lt"/>
              </a:rPr>
              <a:t>Material</a:t>
            </a:r>
            <a:r>
              <a:rPr b="1" spc="-34" dirty="0">
                <a:solidFill>
                  <a:srgbClr val="464749"/>
                </a:solidFill>
                <a:latin typeface="+mn-lt"/>
              </a:rPr>
              <a:t> </a:t>
            </a:r>
            <a:r>
              <a:rPr b="1" dirty="0">
                <a:solidFill>
                  <a:srgbClr val="464749"/>
                </a:solidFill>
                <a:latin typeface="+mn-lt"/>
              </a:rPr>
              <a:t>Flow</a:t>
            </a:r>
            <a:r>
              <a:rPr b="1" spc="-38" dirty="0">
                <a:solidFill>
                  <a:srgbClr val="464749"/>
                </a:solidFill>
                <a:latin typeface="+mn-lt"/>
              </a:rPr>
              <a:t> </a:t>
            </a:r>
            <a:r>
              <a:rPr b="1" spc="-8" dirty="0">
                <a:solidFill>
                  <a:srgbClr val="464749"/>
                </a:solidFill>
                <a:latin typeface="+mn-lt"/>
              </a:rPr>
              <a:t>Chart</a:t>
            </a:r>
            <a:endParaRPr>
              <a:latin typeface="+mn-lt"/>
            </a:endParaRPr>
          </a:p>
        </p:txBody>
      </p:sp>
    </p:spTree>
  </p:cSld>
  <p:clrMapOvr>
    <a:masterClrMapping/>
  </p:clrMapOvr>
  <p:transition advClick="0"/>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object 3"/>
          <p:cNvGrpSpPr/>
          <p:nvPr/>
        </p:nvGrpSpPr>
        <p:grpSpPr>
          <a:xfrm>
            <a:off x="584405" y="1333463"/>
            <a:ext cx="6373178" cy="3016568"/>
            <a:chOff x="35495" y="2135471"/>
            <a:chExt cx="8497570" cy="4022090"/>
          </a:xfrm>
        </p:grpSpPr>
        <p:sp>
          <p:nvSpPr>
            <p:cNvPr id="4" name="object 4"/>
            <p:cNvSpPr/>
            <p:nvPr/>
          </p:nvSpPr>
          <p:spPr>
            <a:xfrm>
              <a:off x="38155" y="2135471"/>
              <a:ext cx="8494395" cy="4019550"/>
            </a:xfrm>
            <a:custGeom>
              <a:avLst/>
              <a:gdLst/>
              <a:ahLst/>
              <a:cxnLst/>
              <a:rect l="l" t="t" r="r" b="b"/>
              <a:pathLst>
                <a:path w="8494395" h="4019550">
                  <a:moveTo>
                    <a:pt x="8494284" y="0"/>
                  </a:moveTo>
                  <a:lnTo>
                    <a:pt x="0" y="0"/>
                  </a:lnTo>
                  <a:lnTo>
                    <a:pt x="0" y="4019031"/>
                  </a:lnTo>
                  <a:lnTo>
                    <a:pt x="8494284" y="4019031"/>
                  </a:lnTo>
                  <a:lnTo>
                    <a:pt x="8494284" y="0"/>
                  </a:lnTo>
                  <a:close/>
                </a:path>
              </a:pathLst>
            </a:custGeom>
            <a:solidFill>
              <a:srgbClr val="FFFFFF"/>
            </a:solidFill>
          </p:spPr>
          <p:txBody>
            <a:bodyPr wrap="square" lIns="0" tIns="0" rIns="0" bIns="0" rtlCol="0"/>
            <a:lstStyle/>
            <a:p>
              <a:endParaRPr sz="1050">
                <a:latin typeface="+mn-lt"/>
              </a:endParaRPr>
            </a:p>
          </p:txBody>
        </p:sp>
        <p:sp>
          <p:nvSpPr>
            <p:cNvPr id="5" name="object 5"/>
            <p:cNvSpPr/>
            <p:nvPr/>
          </p:nvSpPr>
          <p:spPr>
            <a:xfrm>
              <a:off x="35483" y="6154509"/>
              <a:ext cx="8497570" cy="3175"/>
            </a:xfrm>
            <a:custGeom>
              <a:avLst/>
              <a:gdLst/>
              <a:ahLst/>
              <a:cxnLst/>
              <a:rect l="l" t="t" r="r" b="b"/>
              <a:pathLst>
                <a:path w="8497570" h="3175">
                  <a:moveTo>
                    <a:pt x="2667" y="1308"/>
                  </a:moveTo>
                  <a:lnTo>
                    <a:pt x="2273" y="381"/>
                  </a:lnTo>
                  <a:lnTo>
                    <a:pt x="1333" y="0"/>
                  </a:lnTo>
                  <a:lnTo>
                    <a:pt x="393" y="381"/>
                  </a:lnTo>
                  <a:lnTo>
                    <a:pt x="0" y="1308"/>
                  </a:lnTo>
                  <a:lnTo>
                    <a:pt x="393" y="2235"/>
                  </a:lnTo>
                  <a:lnTo>
                    <a:pt x="1333" y="2616"/>
                  </a:lnTo>
                  <a:lnTo>
                    <a:pt x="2273" y="2235"/>
                  </a:lnTo>
                  <a:lnTo>
                    <a:pt x="2667" y="1308"/>
                  </a:lnTo>
                  <a:close/>
                </a:path>
                <a:path w="8497570" h="3175">
                  <a:moveTo>
                    <a:pt x="449808" y="1308"/>
                  </a:moveTo>
                  <a:lnTo>
                    <a:pt x="449427" y="381"/>
                  </a:lnTo>
                  <a:lnTo>
                    <a:pt x="448487" y="0"/>
                  </a:lnTo>
                  <a:lnTo>
                    <a:pt x="447548" y="381"/>
                  </a:lnTo>
                  <a:lnTo>
                    <a:pt x="447154" y="1308"/>
                  </a:lnTo>
                  <a:lnTo>
                    <a:pt x="447548" y="2235"/>
                  </a:lnTo>
                  <a:lnTo>
                    <a:pt x="448487" y="2616"/>
                  </a:lnTo>
                  <a:lnTo>
                    <a:pt x="449427" y="2235"/>
                  </a:lnTo>
                  <a:lnTo>
                    <a:pt x="449808" y="1308"/>
                  </a:lnTo>
                  <a:close/>
                </a:path>
                <a:path w="8497570" h="3175">
                  <a:moveTo>
                    <a:pt x="896785" y="1308"/>
                  </a:moveTo>
                  <a:lnTo>
                    <a:pt x="896391" y="381"/>
                  </a:lnTo>
                  <a:lnTo>
                    <a:pt x="895451" y="0"/>
                  </a:lnTo>
                  <a:lnTo>
                    <a:pt x="894511" y="381"/>
                  </a:lnTo>
                  <a:lnTo>
                    <a:pt x="894130" y="1308"/>
                  </a:lnTo>
                  <a:lnTo>
                    <a:pt x="894511" y="2235"/>
                  </a:lnTo>
                  <a:lnTo>
                    <a:pt x="895451" y="2616"/>
                  </a:lnTo>
                  <a:lnTo>
                    <a:pt x="896391" y="2235"/>
                  </a:lnTo>
                  <a:lnTo>
                    <a:pt x="896785" y="1308"/>
                  </a:lnTo>
                  <a:close/>
                </a:path>
                <a:path w="8497570" h="3175">
                  <a:moveTo>
                    <a:pt x="1343888" y="1308"/>
                  </a:moveTo>
                  <a:lnTo>
                    <a:pt x="1343507" y="381"/>
                  </a:lnTo>
                  <a:lnTo>
                    <a:pt x="1342555" y="0"/>
                  </a:lnTo>
                  <a:lnTo>
                    <a:pt x="1341615" y="381"/>
                  </a:lnTo>
                  <a:lnTo>
                    <a:pt x="1341234" y="1308"/>
                  </a:lnTo>
                  <a:lnTo>
                    <a:pt x="1341615" y="2235"/>
                  </a:lnTo>
                  <a:lnTo>
                    <a:pt x="1342555" y="2616"/>
                  </a:lnTo>
                  <a:lnTo>
                    <a:pt x="1343507" y="2235"/>
                  </a:lnTo>
                  <a:lnTo>
                    <a:pt x="1343888" y="1308"/>
                  </a:lnTo>
                  <a:close/>
                </a:path>
                <a:path w="8497570" h="3175">
                  <a:moveTo>
                    <a:pt x="1790814" y="1308"/>
                  </a:moveTo>
                  <a:lnTo>
                    <a:pt x="1790433" y="381"/>
                  </a:lnTo>
                  <a:lnTo>
                    <a:pt x="1789493" y="0"/>
                  </a:lnTo>
                  <a:lnTo>
                    <a:pt x="1788553" y="381"/>
                  </a:lnTo>
                  <a:lnTo>
                    <a:pt x="1788160" y="1308"/>
                  </a:lnTo>
                  <a:lnTo>
                    <a:pt x="1788553" y="2235"/>
                  </a:lnTo>
                  <a:lnTo>
                    <a:pt x="1789493" y="2616"/>
                  </a:lnTo>
                  <a:lnTo>
                    <a:pt x="1790433" y="2235"/>
                  </a:lnTo>
                  <a:lnTo>
                    <a:pt x="1790814" y="1308"/>
                  </a:lnTo>
                  <a:close/>
                </a:path>
                <a:path w="8497570" h="3175">
                  <a:moveTo>
                    <a:pt x="2237917" y="1308"/>
                  </a:moveTo>
                  <a:lnTo>
                    <a:pt x="2237536" y="381"/>
                  </a:lnTo>
                  <a:lnTo>
                    <a:pt x="2236597" y="0"/>
                  </a:lnTo>
                  <a:lnTo>
                    <a:pt x="2235657" y="381"/>
                  </a:lnTo>
                  <a:lnTo>
                    <a:pt x="2235263" y="1308"/>
                  </a:lnTo>
                  <a:lnTo>
                    <a:pt x="2235657" y="2235"/>
                  </a:lnTo>
                  <a:lnTo>
                    <a:pt x="2236597" y="2616"/>
                  </a:lnTo>
                  <a:lnTo>
                    <a:pt x="2237536" y="2235"/>
                  </a:lnTo>
                  <a:lnTo>
                    <a:pt x="2237917" y="1308"/>
                  </a:lnTo>
                  <a:close/>
                </a:path>
                <a:path w="8497570" h="3175">
                  <a:moveTo>
                    <a:pt x="2685123" y="1308"/>
                  </a:moveTo>
                  <a:lnTo>
                    <a:pt x="2684729" y="381"/>
                  </a:lnTo>
                  <a:lnTo>
                    <a:pt x="2683789" y="0"/>
                  </a:lnTo>
                  <a:lnTo>
                    <a:pt x="2682849" y="381"/>
                  </a:lnTo>
                  <a:lnTo>
                    <a:pt x="2682456" y="1308"/>
                  </a:lnTo>
                  <a:lnTo>
                    <a:pt x="2682849" y="2235"/>
                  </a:lnTo>
                  <a:lnTo>
                    <a:pt x="2683789" y="2616"/>
                  </a:lnTo>
                  <a:lnTo>
                    <a:pt x="2684729" y="2235"/>
                  </a:lnTo>
                  <a:lnTo>
                    <a:pt x="2685123" y="1308"/>
                  </a:lnTo>
                  <a:close/>
                </a:path>
                <a:path w="8497570" h="3175">
                  <a:moveTo>
                    <a:pt x="3132048" y="1308"/>
                  </a:moveTo>
                  <a:lnTo>
                    <a:pt x="3131655" y="381"/>
                  </a:lnTo>
                  <a:lnTo>
                    <a:pt x="3130715" y="0"/>
                  </a:lnTo>
                  <a:lnTo>
                    <a:pt x="3129775" y="381"/>
                  </a:lnTo>
                  <a:lnTo>
                    <a:pt x="3129381" y="1308"/>
                  </a:lnTo>
                  <a:lnTo>
                    <a:pt x="3129775" y="2235"/>
                  </a:lnTo>
                  <a:lnTo>
                    <a:pt x="3130715" y="2616"/>
                  </a:lnTo>
                  <a:lnTo>
                    <a:pt x="3131655" y="2235"/>
                  </a:lnTo>
                  <a:lnTo>
                    <a:pt x="3132048" y="1308"/>
                  </a:lnTo>
                  <a:close/>
                </a:path>
                <a:path w="8497570" h="3175">
                  <a:moveTo>
                    <a:pt x="3579241" y="1308"/>
                  </a:moveTo>
                  <a:lnTo>
                    <a:pt x="3578847" y="381"/>
                  </a:lnTo>
                  <a:lnTo>
                    <a:pt x="3577907" y="0"/>
                  </a:lnTo>
                  <a:lnTo>
                    <a:pt x="3576967" y="381"/>
                  </a:lnTo>
                  <a:lnTo>
                    <a:pt x="3576574" y="1308"/>
                  </a:lnTo>
                  <a:lnTo>
                    <a:pt x="3576967" y="2235"/>
                  </a:lnTo>
                  <a:lnTo>
                    <a:pt x="3577907" y="2616"/>
                  </a:lnTo>
                  <a:lnTo>
                    <a:pt x="3578847" y="2235"/>
                  </a:lnTo>
                  <a:lnTo>
                    <a:pt x="3579241" y="1308"/>
                  </a:lnTo>
                  <a:close/>
                </a:path>
                <a:path w="8497570" h="3175">
                  <a:moveTo>
                    <a:pt x="4026344" y="1308"/>
                  </a:moveTo>
                  <a:lnTo>
                    <a:pt x="4025950" y="381"/>
                  </a:lnTo>
                  <a:lnTo>
                    <a:pt x="4025011" y="0"/>
                  </a:lnTo>
                  <a:lnTo>
                    <a:pt x="4024071" y="381"/>
                  </a:lnTo>
                  <a:lnTo>
                    <a:pt x="4023677" y="1308"/>
                  </a:lnTo>
                  <a:lnTo>
                    <a:pt x="4024071" y="2235"/>
                  </a:lnTo>
                  <a:lnTo>
                    <a:pt x="4025011" y="2616"/>
                  </a:lnTo>
                  <a:lnTo>
                    <a:pt x="4025950" y="2235"/>
                  </a:lnTo>
                  <a:lnTo>
                    <a:pt x="4026344" y="1308"/>
                  </a:lnTo>
                  <a:close/>
                </a:path>
                <a:path w="8497570" h="3175">
                  <a:moveTo>
                    <a:pt x="4473270" y="1308"/>
                  </a:moveTo>
                  <a:lnTo>
                    <a:pt x="4472876" y="381"/>
                  </a:lnTo>
                  <a:lnTo>
                    <a:pt x="4471936" y="0"/>
                  </a:lnTo>
                  <a:lnTo>
                    <a:pt x="4470997" y="381"/>
                  </a:lnTo>
                  <a:lnTo>
                    <a:pt x="4470616" y="1308"/>
                  </a:lnTo>
                  <a:lnTo>
                    <a:pt x="4470997" y="2235"/>
                  </a:lnTo>
                  <a:lnTo>
                    <a:pt x="4471936" y="2616"/>
                  </a:lnTo>
                  <a:lnTo>
                    <a:pt x="4472876" y="2235"/>
                  </a:lnTo>
                  <a:lnTo>
                    <a:pt x="4473270" y="1308"/>
                  </a:lnTo>
                  <a:close/>
                </a:path>
                <a:path w="8497570" h="3175">
                  <a:moveTo>
                    <a:pt x="4920462" y="1308"/>
                  </a:moveTo>
                  <a:lnTo>
                    <a:pt x="4920081" y="381"/>
                  </a:lnTo>
                  <a:lnTo>
                    <a:pt x="4919129" y="0"/>
                  </a:lnTo>
                  <a:lnTo>
                    <a:pt x="4918189" y="381"/>
                  </a:lnTo>
                  <a:lnTo>
                    <a:pt x="4917808" y="1308"/>
                  </a:lnTo>
                  <a:lnTo>
                    <a:pt x="4918189" y="2235"/>
                  </a:lnTo>
                  <a:lnTo>
                    <a:pt x="4919129" y="2616"/>
                  </a:lnTo>
                  <a:lnTo>
                    <a:pt x="4920081" y="2235"/>
                  </a:lnTo>
                  <a:lnTo>
                    <a:pt x="4920462" y="1308"/>
                  </a:lnTo>
                  <a:close/>
                </a:path>
                <a:path w="8497570" h="3175">
                  <a:moveTo>
                    <a:pt x="5367388" y="1308"/>
                  </a:moveTo>
                  <a:lnTo>
                    <a:pt x="5367007" y="381"/>
                  </a:lnTo>
                  <a:lnTo>
                    <a:pt x="5366067" y="0"/>
                  </a:lnTo>
                  <a:lnTo>
                    <a:pt x="5365127" y="381"/>
                  </a:lnTo>
                  <a:lnTo>
                    <a:pt x="5364734" y="1308"/>
                  </a:lnTo>
                  <a:lnTo>
                    <a:pt x="5365127" y="2235"/>
                  </a:lnTo>
                  <a:lnTo>
                    <a:pt x="5366067" y="2616"/>
                  </a:lnTo>
                  <a:lnTo>
                    <a:pt x="5367007" y="2235"/>
                  </a:lnTo>
                  <a:lnTo>
                    <a:pt x="5367388" y="1308"/>
                  </a:lnTo>
                  <a:close/>
                </a:path>
                <a:path w="8497570" h="3175">
                  <a:moveTo>
                    <a:pt x="5814492" y="1308"/>
                  </a:moveTo>
                  <a:lnTo>
                    <a:pt x="5814111" y="381"/>
                  </a:lnTo>
                  <a:lnTo>
                    <a:pt x="5813171" y="0"/>
                  </a:lnTo>
                  <a:lnTo>
                    <a:pt x="5812231" y="381"/>
                  </a:lnTo>
                  <a:lnTo>
                    <a:pt x="5811837" y="1308"/>
                  </a:lnTo>
                  <a:lnTo>
                    <a:pt x="5812231" y="2235"/>
                  </a:lnTo>
                  <a:lnTo>
                    <a:pt x="5813171" y="2616"/>
                  </a:lnTo>
                  <a:lnTo>
                    <a:pt x="5814111" y="2235"/>
                  </a:lnTo>
                  <a:lnTo>
                    <a:pt x="5814492" y="1308"/>
                  </a:lnTo>
                  <a:close/>
                </a:path>
                <a:path w="8497570" h="3175">
                  <a:moveTo>
                    <a:pt x="6261697" y="1308"/>
                  </a:moveTo>
                  <a:lnTo>
                    <a:pt x="6261303" y="381"/>
                  </a:lnTo>
                  <a:lnTo>
                    <a:pt x="6260363" y="0"/>
                  </a:lnTo>
                  <a:lnTo>
                    <a:pt x="6259423" y="381"/>
                  </a:lnTo>
                  <a:lnTo>
                    <a:pt x="6259030" y="1308"/>
                  </a:lnTo>
                  <a:lnTo>
                    <a:pt x="6259423" y="2235"/>
                  </a:lnTo>
                  <a:lnTo>
                    <a:pt x="6260363" y="2616"/>
                  </a:lnTo>
                  <a:lnTo>
                    <a:pt x="6261303" y="2235"/>
                  </a:lnTo>
                  <a:lnTo>
                    <a:pt x="6261697" y="1308"/>
                  </a:lnTo>
                  <a:close/>
                </a:path>
                <a:path w="8497570" h="3175">
                  <a:moveTo>
                    <a:pt x="6708622" y="1308"/>
                  </a:moveTo>
                  <a:lnTo>
                    <a:pt x="6708229" y="381"/>
                  </a:lnTo>
                  <a:lnTo>
                    <a:pt x="6707289" y="0"/>
                  </a:lnTo>
                  <a:lnTo>
                    <a:pt x="6706349" y="381"/>
                  </a:lnTo>
                  <a:lnTo>
                    <a:pt x="6705955" y="1308"/>
                  </a:lnTo>
                  <a:lnTo>
                    <a:pt x="6706349" y="2235"/>
                  </a:lnTo>
                  <a:lnTo>
                    <a:pt x="6707289" y="2616"/>
                  </a:lnTo>
                  <a:lnTo>
                    <a:pt x="6708229" y="2235"/>
                  </a:lnTo>
                  <a:lnTo>
                    <a:pt x="6708622" y="1308"/>
                  </a:lnTo>
                  <a:close/>
                </a:path>
                <a:path w="8497570" h="3175">
                  <a:moveTo>
                    <a:pt x="7155726" y="1308"/>
                  </a:moveTo>
                  <a:lnTo>
                    <a:pt x="7155332" y="381"/>
                  </a:lnTo>
                  <a:lnTo>
                    <a:pt x="7154392" y="0"/>
                  </a:lnTo>
                  <a:lnTo>
                    <a:pt x="7153453" y="381"/>
                  </a:lnTo>
                  <a:lnTo>
                    <a:pt x="7153059" y="1308"/>
                  </a:lnTo>
                  <a:lnTo>
                    <a:pt x="7153453" y="2235"/>
                  </a:lnTo>
                  <a:lnTo>
                    <a:pt x="7154392" y="2616"/>
                  </a:lnTo>
                  <a:lnTo>
                    <a:pt x="7155332" y="2235"/>
                  </a:lnTo>
                  <a:lnTo>
                    <a:pt x="7155726" y="1308"/>
                  </a:lnTo>
                  <a:close/>
                </a:path>
                <a:path w="8497570" h="3175">
                  <a:moveTo>
                    <a:pt x="7602918" y="1308"/>
                  </a:moveTo>
                  <a:lnTo>
                    <a:pt x="7602525" y="381"/>
                  </a:lnTo>
                  <a:lnTo>
                    <a:pt x="7601585" y="0"/>
                  </a:lnTo>
                  <a:lnTo>
                    <a:pt x="7600645" y="381"/>
                  </a:lnTo>
                  <a:lnTo>
                    <a:pt x="7600251" y="1308"/>
                  </a:lnTo>
                  <a:lnTo>
                    <a:pt x="7600645" y="2235"/>
                  </a:lnTo>
                  <a:lnTo>
                    <a:pt x="7601585" y="2616"/>
                  </a:lnTo>
                  <a:lnTo>
                    <a:pt x="7602525" y="2235"/>
                  </a:lnTo>
                  <a:lnTo>
                    <a:pt x="7602918" y="1308"/>
                  </a:lnTo>
                  <a:close/>
                </a:path>
                <a:path w="8497570" h="3175">
                  <a:moveTo>
                    <a:pt x="8049844" y="1308"/>
                  </a:moveTo>
                  <a:lnTo>
                    <a:pt x="8049450" y="381"/>
                  </a:lnTo>
                  <a:lnTo>
                    <a:pt x="8048511" y="0"/>
                  </a:lnTo>
                  <a:lnTo>
                    <a:pt x="8047571" y="381"/>
                  </a:lnTo>
                  <a:lnTo>
                    <a:pt x="8047190" y="1308"/>
                  </a:lnTo>
                  <a:lnTo>
                    <a:pt x="8047571" y="2235"/>
                  </a:lnTo>
                  <a:lnTo>
                    <a:pt x="8048511" y="2616"/>
                  </a:lnTo>
                  <a:lnTo>
                    <a:pt x="8049450" y="2235"/>
                  </a:lnTo>
                  <a:lnTo>
                    <a:pt x="8049844" y="1308"/>
                  </a:lnTo>
                  <a:close/>
                </a:path>
                <a:path w="8497570" h="3175">
                  <a:moveTo>
                    <a:pt x="8496948" y="1308"/>
                  </a:moveTo>
                  <a:lnTo>
                    <a:pt x="8496567" y="381"/>
                  </a:lnTo>
                  <a:lnTo>
                    <a:pt x="8495614" y="0"/>
                  </a:lnTo>
                  <a:lnTo>
                    <a:pt x="8494674" y="381"/>
                  </a:lnTo>
                  <a:lnTo>
                    <a:pt x="8494293" y="1308"/>
                  </a:lnTo>
                  <a:lnTo>
                    <a:pt x="8494674" y="2235"/>
                  </a:lnTo>
                  <a:lnTo>
                    <a:pt x="8495614" y="2616"/>
                  </a:lnTo>
                  <a:lnTo>
                    <a:pt x="8496567" y="2235"/>
                  </a:lnTo>
                  <a:lnTo>
                    <a:pt x="8496948" y="1308"/>
                  </a:lnTo>
                  <a:close/>
                </a:path>
              </a:pathLst>
            </a:custGeom>
            <a:solidFill>
              <a:srgbClr val="DADCDD"/>
            </a:solidFill>
          </p:spPr>
          <p:txBody>
            <a:bodyPr wrap="square" lIns="0" tIns="0" rIns="0" bIns="0" rtlCol="0"/>
            <a:lstStyle/>
            <a:p>
              <a:endParaRPr sz="1050">
                <a:latin typeface="+mn-lt"/>
              </a:endParaRPr>
            </a:p>
          </p:txBody>
        </p:sp>
        <p:pic>
          <p:nvPicPr>
            <p:cNvPr id="6" name="object 6"/>
            <p:cNvPicPr/>
            <p:nvPr/>
          </p:nvPicPr>
          <p:blipFill>
            <a:blip r:embed="rId2" cstate="print"/>
            <a:stretch>
              <a:fillRect/>
            </a:stretch>
          </p:blipFill>
          <p:spPr>
            <a:xfrm>
              <a:off x="38155" y="3900497"/>
              <a:ext cx="34583" cy="353005"/>
            </a:xfrm>
            <a:prstGeom prst="rect">
              <a:avLst/>
            </a:prstGeom>
          </p:spPr>
        </p:pic>
        <p:sp>
          <p:nvSpPr>
            <p:cNvPr id="7" name="object 7"/>
            <p:cNvSpPr/>
            <p:nvPr/>
          </p:nvSpPr>
          <p:spPr>
            <a:xfrm>
              <a:off x="38155" y="3884809"/>
              <a:ext cx="24130" cy="347980"/>
            </a:xfrm>
            <a:custGeom>
              <a:avLst/>
              <a:gdLst/>
              <a:ahLst/>
              <a:cxnLst/>
              <a:rect l="l" t="t" r="r" b="b"/>
              <a:pathLst>
                <a:path w="24130" h="347979">
                  <a:moveTo>
                    <a:pt x="23942" y="0"/>
                  </a:moveTo>
                  <a:lnTo>
                    <a:pt x="0" y="0"/>
                  </a:lnTo>
                  <a:lnTo>
                    <a:pt x="0" y="347775"/>
                  </a:lnTo>
                  <a:lnTo>
                    <a:pt x="23942" y="347775"/>
                  </a:lnTo>
                  <a:lnTo>
                    <a:pt x="23942" y="0"/>
                  </a:lnTo>
                  <a:close/>
                </a:path>
              </a:pathLst>
            </a:custGeom>
            <a:solidFill>
              <a:srgbClr val="00B050"/>
            </a:solidFill>
          </p:spPr>
          <p:txBody>
            <a:bodyPr wrap="square" lIns="0" tIns="0" rIns="0" bIns="0" rtlCol="0"/>
            <a:lstStyle/>
            <a:p>
              <a:endParaRPr sz="1050">
                <a:latin typeface="+mn-lt"/>
              </a:endParaRPr>
            </a:p>
          </p:txBody>
        </p:sp>
        <p:sp>
          <p:nvSpPr>
            <p:cNvPr id="8" name="object 8"/>
            <p:cNvSpPr/>
            <p:nvPr/>
          </p:nvSpPr>
          <p:spPr>
            <a:xfrm>
              <a:off x="256298" y="5058878"/>
              <a:ext cx="1032510" cy="792480"/>
            </a:xfrm>
            <a:custGeom>
              <a:avLst/>
              <a:gdLst/>
              <a:ahLst/>
              <a:cxnLst/>
              <a:rect l="l" t="t" r="r" b="b"/>
              <a:pathLst>
                <a:path w="1032510" h="792479">
                  <a:moveTo>
                    <a:pt x="0" y="792301"/>
                  </a:moveTo>
                  <a:lnTo>
                    <a:pt x="1032189" y="792301"/>
                  </a:lnTo>
                  <a:lnTo>
                    <a:pt x="1032189" y="0"/>
                  </a:lnTo>
                  <a:lnTo>
                    <a:pt x="0" y="0"/>
                  </a:lnTo>
                  <a:lnTo>
                    <a:pt x="0" y="792301"/>
                  </a:lnTo>
                  <a:close/>
                </a:path>
              </a:pathLst>
            </a:custGeom>
            <a:ln w="21053">
              <a:solidFill>
                <a:srgbClr val="C0504D"/>
              </a:solidFill>
            </a:ln>
          </p:spPr>
          <p:txBody>
            <a:bodyPr wrap="square" lIns="0" tIns="0" rIns="0" bIns="0" rtlCol="0"/>
            <a:lstStyle/>
            <a:p>
              <a:endParaRPr sz="1050">
                <a:latin typeface="+mn-lt"/>
              </a:endParaRPr>
            </a:p>
          </p:txBody>
        </p:sp>
      </p:grpSp>
      <p:sp>
        <p:nvSpPr>
          <p:cNvPr id="9" name="object 9"/>
          <p:cNvSpPr txBox="1"/>
          <p:nvPr/>
        </p:nvSpPr>
        <p:spPr>
          <a:xfrm>
            <a:off x="787371" y="3531891"/>
            <a:ext cx="668668" cy="210059"/>
          </a:xfrm>
          <a:prstGeom prst="rect">
            <a:avLst/>
          </a:prstGeom>
        </p:spPr>
        <p:txBody>
          <a:bodyPr vert="horz" wrap="square" lIns="0" tIns="18098" rIns="0" bIns="0" rtlCol="0">
            <a:spAutoFit/>
          </a:bodyPr>
          <a:lstStyle/>
          <a:p>
            <a:pPr marL="9525">
              <a:spcBef>
                <a:spcPts val="143"/>
              </a:spcBef>
            </a:pPr>
            <a:r>
              <a:rPr sz="600" dirty="0">
                <a:latin typeface="+mn-lt"/>
                <a:cs typeface="Arial" panose="020B0604020202020204" pitchFamily="34" charset="0"/>
              </a:rPr>
              <a:t>Material</a:t>
            </a:r>
            <a:r>
              <a:rPr sz="600" spc="64" dirty="0">
                <a:latin typeface="+mn-lt"/>
                <a:cs typeface="Arial" panose="020B0604020202020204" pitchFamily="34" charset="0"/>
              </a:rPr>
              <a:t> </a:t>
            </a:r>
            <a:r>
              <a:rPr sz="600" spc="-8" dirty="0">
                <a:latin typeface="+mn-lt"/>
                <a:cs typeface="Arial" panose="020B0604020202020204" pitchFamily="34" charset="0"/>
              </a:rPr>
              <a:t>Waste</a:t>
            </a:r>
            <a:endParaRPr sz="600" dirty="0">
              <a:latin typeface="+mn-lt"/>
              <a:cs typeface="Arial" panose="020B0604020202020204" pitchFamily="34" charset="0"/>
            </a:endParaRPr>
          </a:p>
          <a:p>
            <a:pPr marL="60960" indent="-51435">
              <a:spcBef>
                <a:spcPts val="60"/>
              </a:spcBef>
              <a:buFont typeface="Symbol"/>
              <a:buChar char=""/>
              <a:tabLst>
                <a:tab pos="60960" algn="l"/>
              </a:tabLst>
            </a:pPr>
            <a:r>
              <a:rPr sz="563" dirty="0">
                <a:latin typeface="+mn-lt"/>
                <a:cs typeface="Arial" panose="020B0604020202020204" pitchFamily="34" charset="0"/>
              </a:rPr>
              <a:t>Short</a:t>
            </a:r>
            <a:r>
              <a:rPr sz="563" spc="15" dirty="0">
                <a:latin typeface="+mn-lt"/>
                <a:cs typeface="Arial" panose="020B0604020202020204" pitchFamily="34" charset="0"/>
              </a:rPr>
              <a:t> </a:t>
            </a:r>
            <a:r>
              <a:rPr sz="563" spc="-8" dirty="0">
                <a:latin typeface="+mn-lt"/>
                <a:cs typeface="Arial" panose="020B0604020202020204" pitchFamily="34" charset="0"/>
              </a:rPr>
              <a:t>Fiber</a:t>
            </a:r>
            <a:endParaRPr sz="563" dirty="0">
              <a:latin typeface="+mn-lt"/>
              <a:cs typeface="Arial" panose="020B0604020202020204" pitchFamily="34" charset="0"/>
            </a:endParaRPr>
          </a:p>
        </p:txBody>
      </p:sp>
      <p:grpSp>
        <p:nvGrpSpPr>
          <p:cNvPr id="10" name="object 10"/>
          <p:cNvGrpSpPr/>
          <p:nvPr/>
        </p:nvGrpSpPr>
        <p:grpSpPr>
          <a:xfrm>
            <a:off x="583304" y="1670779"/>
            <a:ext cx="3572828" cy="2644140"/>
            <a:chOff x="34027" y="2585225"/>
            <a:chExt cx="4763770" cy="3525520"/>
          </a:xfrm>
        </p:grpSpPr>
        <p:pic>
          <p:nvPicPr>
            <p:cNvPr id="11" name="object 11"/>
            <p:cNvPicPr/>
            <p:nvPr/>
          </p:nvPicPr>
          <p:blipFill>
            <a:blip r:embed="rId3" cstate="print"/>
            <a:stretch>
              <a:fillRect/>
            </a:stretch>
          </p:blipFill>
          <p:spPr>
            <a:xfrm>
              <a:off x="2501577" y="2600914"/>
              <a:ext cx="125033" cy="802760"/>
            </a:xfrm>
            <a:prstGeom prst="rect">
              <a:avLst/>
            </a:prstGeom>
          </p:spPr>
        </p:pic>
        <p:sp>
          <p:nvSpPr>
            <p:cNvPr id="12" name="object 12"/>
            <p:cNvSpPr/>
            <p:nvPr/>
          </p:nvSpPr>
          <p:spPr>
            <a:xfrm>
              <a:off x="2496257" y="2585225"/>
              <a:ext cx="120014" cy="797560"/>
            </a:xfrm>
            <a:custGeom>
              <a:avLst/>
              <a:gdLst/>
              <a:ahLst/>
              <a:cxnLst/>
              <a:rect l="l" t="t" r="r" b="b"/>
              <a:pathLst>
                <a:path w="120014" h="797560">
                  <a:moveTo>
                    <a:pt x="89828" y="0"/>
                  </a:moveTo>
                  <a:lnTo>
                    <a:pt x="29971" y="0"/>
                  </a:lnTo>
                  <a:lnTo>
                    <a:pt x="29971" y="645520"/>
                  </a:lnTo>
                  <a:lnTo>
                    <a:pt x="0" y="645520"/>
                  </a:lnTo>
                  <a:lnTo>
                    <a:pt x="59856" y="797530"/>
                  </a:lnTo>
                  <a:lnTo>
                    <a:pt x="119712" y="645520"/>
                  </a:lnTo>
                  <a:lnTo>
                    <a:pt x="89828" y="645520"/>
                  </a:lnTo>
                  <a:lnTo>
                    <a:pt x="89828" y="0"/>
                  </a:lnTo>
                  <a:close/>
                </a:path>
              </a:pathLst>
            </a:custGeom>
            <a:solidFill>
              <a:srgbClr val="4F81BD"/>
            </a:solidFill>
          </p:spPr>
          <p:txBody>
            <a:bodyPr wrap="square" lIns="0" tIns="0" rIns="0" bIns="0" rtlCol="0"/>
            <a:lstStyle/>
            <a:p>
              <a:endParaRPr sz="1050">
                <a:latin typeface="+mn-lt"/>
              </a:endParaRPr>
            </a:p>
          </p:txBody>
        </p:sp>
        <p:sp>
          <p:nvSpPr>
            <p:cNvPr id="13" name="object 13"/>
            <p:cNvSpPr/>
            <p:nvPr/>
          </p:nvSpPr>
          <p:spPr>
            <a:xfrm>
              <a:off x="38155" y="3253321"/>
              <a:ext cx="4755515" cy="2853055"/>
            </a:xfrm>
            <a:custGeom>
              <a:avLst/>
              <a:gdLst/>
              <a:ahLst/>
              <a:cxnLst/>
              <a:rect l="l" t="t" r="r" b="b"/>
              <a:pathLst>
                <a:path w="4755515" h="2853054">
                  <a:moveTo>
                    <a:pt x="0" y="167325"/>
                  </a:moveTo>
                  <a:lnTo>
                    <a:pt x="25959" y="139251"/>
                  </a:lnTo>
                  <a:lnTo>
                    <a:pt x="60311" y="108565"/>
                  </a:lnTo>
                  <a:lnTo>
                    <a:pt x="97551" y="81195"/>
                  </a:lnTo>
                  <a:lnTo>
                    <a:pt x="137435" y="57381"/>
                  </a:lnTo>
                  <a:lnTo>
                    <a:pt x="179721" y="37361"/>
                  </a:lnTo>
                  <a:lnTo>
                    <a:pt x="224164" y="21373"/>
                  </a:lnTo>
                  <a:lnTo>
                    <a:pt x="270523" y="9658"/>
                  </a:lnTo>
                  <a:lnTo>
                    <a:pt x="318554" y="2454"/>
                  </a:lnTo>
                  <a:lnTo>
                    <a:pt x="368014" y="0"/>
                  </a:lnTo>
                  <a:lnTo>
                    <a:pt x="4271528" y="0"/>
                  </a:lnTo>
                  <a:lnTo>
                    <a:pt x="4320990" y="2454"/>
                  </a:lnTo>
                  <a:lnTo>
                    <a:pt x="4369023" y="9658"/>
                  </a:lnTo>
                  <a:lnTo>
                    <a:pt x="4415383" y="21373"/>
                  </a:lnTo>
                  <a:lnTo>
                    <a:pt x="4459827" y="37361"/>
                  </a:lnTo>
                  <a:lnTo>
                    <a:pt x="4502112" y="57381"/>
                  </a:lnTo>
                  <a:lnTo>
                    <a:pt x="4541996" y="81195"/>
                  </a:lnTo>
                  <a:lnTo>
                    <a:pt x="4579234" y="108565"/>
                  </a:lnTo>
                  <a:lnTo>
                    <a:pt x="4613585" y="139251"/>
                  </a:lnTo>
                  <a:lnTo>
                    <a:pt x="4644804" y="173015"/>
                  </a:lnTo>
                  <a:lnTo>
                    <a:pt x="4672649" y="209618"/>
                  </a:lnTo>
                  <a:lnTo>
                    <a:pt x="4696878" y="248820"/>
                  </a:lnTo>
                  <a:lnTo>
                    <a:pt x="4717246" y="290383"/>
                  </a:lnTo>
                  <a:lnTo>
                    <a:pt x="4733510" y="334068"/>
                  </a:lnTo>
                  <a:lnTo>
                    <a:pt x="4745429" y="379637"/>
                  </a:lnTo>
                  <a:lnTo>
                    <a:pt x="4752759" y="426849"/>
                  </a:lnTo>
                  <a:lnTo>
                    <a:pt x="4755256" y="475467"/>
                  </a:lnTo>
                  <a:lnTo>
                    <a:pt x="4755256" y="2377330"/>
                  </a:lnTo>
                  <a:lnTo>
                    <a:pt x="4752759" y="2425945"/>
                  </a:lnTo>
                  <a:lnTo>
                    <a:pt x="4745429" y="2473156"/>
                  </a:lnTo>
                  <a:lnTo>
                    <a:pt x="4733510" y="2518723"/>
                  </a:lnTo>
                  <a:lnTo>
                    <a:pt x="4717246" y="2562408"/>
                  </a:lnTo>
                  <a:lnTo>
                    <a:pt x="4696878" y="2603971"/>
                  </a:lnTo>
                  <a:lnTo>
                    <a:pt x="4672649" y="2643174"/>
                  </a:lnTo>
                  <a:lnTo>
                    <a:pt x="4644804" y="2679778"/>
                  </a:lnTo>
                  <a:lnTo>
                    <a:pt x="4613585" y="2713543"/>
                  </a:lnTo>
                  <a:lnTo>
                    <a:pt x="4579234" y="2744231"/>
                  </a:lnTo>
                  <a:lnTo>
                    <a:pt x="4541996" y="2771603"/>
                  </a:lnTo>
                  <a:lnTo>
                    <a:pt x="4502112" y="2795419"/>
                  </a:lnTo>
                  <a:lnTo>
                    <a:pt x="4459827" y="2815441"/>
                  </a:lnTo>
                  <a:lnTo>
                    <a:pt x="4415383" y="2831430"/>
                  </a:lnTo>
                  <a:lnTo>
                    <a:pt x="4369023" y="2843146"/>
                  </a:lnTo>
                  <a:lnTo>
                    <a:pt x="4320990" y="2850351"/>
                  </a:lnTo>
                  <a:lnTo>
                    <a:pt x="4271528" y="2852806"/>
                  </a:lnTo>
                  <a:lnTo>
                    <a:pt x="368014" y="2852806"/>
                  </a:lnTo>
                  <a:lnTo>
                    <a:pt x="318554" y="2850351"/>
                  </a:lnTo>
                  <a:lnTo>
                    <a:pt x="270523" y="2843146"/>
                  </a:lnTo>
                  <a:lnTo>
                    <a:pt x="224164" y="2831430"/>
                  </a:lnTo>
                  <a:lnTo>
                    <a:pt x="179721" y="2815441"/>
                  </a:lnTo>
                  <a:lnTo>
                    <a:pt x="137435" y="2795419"/>
                  </a:lnTo>
                  <a:lnTo>
                    <a:pt x="97551" y="2771603"/>
                  </a:lnTo>
                  <a:lnTo>
                    <a:pt x="60311" y="2744231"/>
                  </a:lnTo>
                  <a:lnTo>
                    <a:pt x="25959" y="2713543"/>
                  </a:lnTo>
                  <a:lnTo>
                    <a:pt x="0" y="2685468"/>
                  </a:lnTo>
                </a:path>
              </a:pathLst>
            </a:custGeom>
            <a:ln w="7880">
              <a:solidFill>
                <a:srgbClr val="000000"/>
              </a:solidFill>
              <a:prstDash val="sysDash"/>
            </a:ln>
          </p:spPr>
          <p:txBody>
            <a:bodyPr wrap="square" lIns="0" tIns="0" rIns="0" bIns="0" rtlCol="0"/>
            <a:lstStyle/>
            <a:p>
              <a:endParaRPr sz="1050">
                <a:latin typeface="+mn-lt"/>
              </a:endParaRPr>
            </a:p>
          </p:txBody>
        </p:sp>
        <p:sp>
          <p:nvSpPr>
            <p:cNvPr id="14" name="object 14"/>
            <p:cNvSpPr/>
            <p:nvPr/>
          </p:nvSpPr>
          <p:spPr>
            <a:xfrm>
              <a:off x="1796603" y="5053648"/>
              <a:ext cx="1054100" cy="792480"/>
            </a:xfrm>
            <a:custGeom>
              <a:avLst/>
              <a:gdLst/>
              <a:ahLst/>
              <a:cxnLst/>
              <a:rect l="l" t="t" r="r" b="b"/>
              <a:pathLst>
                <a:path w="1054100" h="792479">
                  <a:moveTo>
                    <a:pt x="1053472" y="0"/>
                  </a:moveTo>
                  <a:lnTo>
                    <a:pt x="0" y="0"/>
                  </a:lnTo>
                  <a:lnTo>
                    <a:pt x="0" y="792301"/>
                  </a:lnTo>
                  <a:lnTo>
                    <a:pt x="1053472" y="792301"/>
                  </a:lnTo>
                  <a:lnTo>
                    <a:pt x="1053472" y="0"/>
                  </a:lnTo>
                  <a:close/>
                </a:path>
              </a:pathLst>
            </a:custGeom>
            <a:solidFill>
              <a:srgbClr val="FFFFFF"/>
            </a:solidFill>
          </p:spPr>
          <p:txBody>
            <a:bodyPr wrap="square" lIns="0" tIns="0" rIns="0" bIns="0" rtlCol="0"/>
            <a:lstStyle/>
            <a:p>
              <a:endParaRPr sz="1050">
                <a:latin typeface="+mn-lt"/>
              </a:endParaRPr>
            </a:p>
          </p:txBody>
        </p:sp>
        <p:sp>
          <p:nvSpPr>
            <p:cNvPr id="15" name="object 15"/>
            <p:cNvSpPr/>
            <p:nvPr/>
          </p:nvSpPr>
          <p:spPr>
            <a:xfrm>
              <a:off x="1796602" y="5053648"/>
              <a:ext cx="1054100" cy="792480"/>
            </a:xfrm>
            <a:custGeom>
              <a:avLst/>
              <a:gdLst/>
              <a:ahLst/>
              <a:cxnLst/>
              <a:rect l="l" t="t" r="r" b="b"/>
              <a:pathLst>
                <a:path w="1054100" h="792479">
                  <a:moveTo>
                    <a:pt x="0" y="792301"/>
                  </a:moveTo>
                  <a:lnTo>
                    <a:pt x="1053472" y="792301"/>
                  </a:lnTo>
                  <a:lnTo>
                    <a:pt x="1053472" y="0"/>
                  </a:lnTo>
                  <a:lnTo>
                    <a:pt x="0" y="0"/>
                  </a:lnTo>
                  <a:lnTo>
                    <a:pt x="0" y="792301"/>
                  </a:lnTo>
                  <a:close/>
                </a:path>
              </a:pathLst>
            </a:custGeom>
            <a:ln w="21050">
              <a:solidFill>
                <a:srgbClr val="C0504D"/>
              </a:solidFill>
            </a:ln>
          </p:spPr>
          <p:txBody>
            <a:bodyPr wrap="square" lIns="0" tIns="0" rIns="0" bIns="0" rtlCol="0"/>
            <a:lstStyle/>
            <a:p>
              <a:endParaRPr sz="1050">
                <a:latin typeface="+mn-lt"/>
              </a:endParaRPr>
            </a:p>
          </p:txBody>
        </p:sp>
      </p:grpSp>
      <p:sp>
        <p:nvSpPr>
          <p:cNvPr id="16" name="object 16"/>
          <p:cNvSpPr txBox="1"/>
          <p:nvPr/>
        </p:nvSpPr>
        <p:spPr>
          <a:xfrm>
            <a:off x="1944461" y="3526259"/>
            <a:ext cx="702994" cy="210059"/>
          </a:xfrm>
          <a:prstGeom prst="rect">
            <a:avLst/>
          </a:prstGeom>
        </p:spPr>
        <p:txBody>
          <a:bodyPr vert="horz" wrap="square" lIns="0" tIns="18098" rIns="0" bIns="0" rtlCol="0">
            <a:spAutoFit/>
          </a:bodyPr>
          <a:lstStyle/>
          <a:p>
            <a:pPr marL="9525">
              <a:spcBef>
                <a:spcPts val="143"/>
              </a:spcBef>
            </a:pPr>
            <a:r>
              <a:rPr sz="600" dirty="0">
                <a:latin typeface="+mn-lt"/>
                <a:cs typeface="Arial" panose="020B0604020202020204" pitchFamily="34" charset="0"/>
              </a:rPr>
              <a:t>Material</a:t>
            </a:r>
            <a:r>
              <a:rPr sz="600" spc="71" dirty="0">
                <a:latin typeface="+mn-lt"/>
                <a:cs typeface="Arial" panose="020B0604020202020204" pitchFamily="34" charset="0"/>
              </a:rPr>
              <a:t> </a:t>
            </a:r>
            <a:r>
              <a:rPr sz="600" spc="-8" dirty="0">
                <a:latin typeface="+mn-lt"/>
                <a:cs typeface="Arial" panose="020B0604020202020204" pitchFamily="34" charset="0"/>
              </a:rPr>
              <a:t>Waste</a:t>
            </a:r>
            <a:endParaRPr sz="600" dirty="0">
              <a:latin typeface="+mn-lt"/>
              <a:cs typeface="Arial" panose="020B0604020202020204" pitchFamily="34" charset="0"/>
            </a:endParaRPr>
          </a:p>
          <a:p>
            <a:pPr marL="60484" indent="-50959">
              <a:spcBef>
                <a:spcPts val="60"/>
              </a:spcBef>
              <a:buFont typeface="Symbol"/>
              <a:buChar char=""/>
              <a:tabLst>
                <a:tab pos="60484" algn="l"/>
              </a:tabLst>
            </a:pPr>
            <a:r>
              <a:rPr sz="563" dirty="0">
                <a:latin typeface="+mn-lt"/>
                <a:cs typeface="Arial" panose="020B0604020202020204" pitchFamily="34" charset="0"/>
              </a:rPr>
              <a:t>Short</a:t>
            </a:r>
            <a:r>
              <a:rPr sz="563" spc="23" dirty="0">
                <a:latin typeface="+mn-lt"/>
                <a:cs typeface="Arial" panose="020B0604020202020204" pitchFamily="34" charset="0"/>
              </a:rPr>
              <a:t> </a:t>
            </a:r>
            <a:r>
              <a:rPr sz="563" spc="-8" dirty="0">
                <a:latin typeface="+mn-lt"/>
                <a:cs typeface="Arial" panose="020B0604020202020204" pitchFamily="34" charset="0"/>
              </a:rPr>
              <a:t>Fiber</a:t>
            </a:r>
            <a:endParaRPr sz="563" dirty="0">
              <a:latin typeface="+mn-lt"/>
              <a:cs typeface="Arial" panose="020B0604020202020204" pitchFamily="34" charset="0"/>
            </a:endParaRPr>
          </a:p>
        </p:txBody>
      </p:sp>
      <p:grpSp>
        <p:nvGrpSpPr>
          <p:cNvPr id="17" name="object 17"/>
          <p:cNvGrpSpPr/>
          <p:nvPr/>
        </p:nvGrpSpPr>
        <p:grpSpPr>
          <a:xfrm>
            <a:off x="3012464" y="3521845"/>
            <a:ext cx="790575" cy="610552"/>
            <a:chOff x="3272906" y="5053313"/>
            <a:chExt cx="1054100" cy="814069"/>
          </a:xfrm>
        </p:grpSpPr>
        <p:sp>
          <p:nvSpPr>
            <p:cNvPr id="18" name="object 18"/>
            <p:cNvSpPr/>
            <p:nvPr/>
          </p:nvSpPr>
          <p:spPr>
            <a:xfrm>
              <a:off x="3283700" y="5064108"/>
              <a:ext cx="1032510" cy="792480"/>
            </a:xfrm>
            <a:custGeom>
              <a:avLst/>
              <a:gdLst/>
              <a:ahLst/>
              <a:cxnLst/>
              <a:rect l="l" t="t" r="r" b="b"/>
              <a:pathLst>
                <a:path w="1032510" h="792479">
                  <a:moveTo>
                    <a:pt x="1032189" y="0"/>
                  </a:moveTo>
                  <a:lnTo>
                    <a:pt x="0" y="0"/>
                  </a:lnTo>
                  <a:lnTo>
                    <a:pt x="0" y="792301"/>
                  </a:lnTo>
                  <a:lnTo>
                    <a:pt x="1032189" y="792301"/>
                  </a:lnTo>
                  <a:lnTo>
                    <a:pt x="1032189" y="0"/>
                  </a:lnTo>
                  <a:close/>
                </a:path>
              </a:pathLst>
            </a:custGeom>
            <a:solidFill>
              <a:srgbClr val="FFFFFF"/>
            </a:solidFill>
          </p:spPr>
          <p:txBody>
            <a:bodyPr wrap="square" lIns="0" tIns="0" rIns="0" bIns="0" rtlCol="0"/>
            <a:lstStyle/>
            <a:p>
              <a:endParaRPr sz="1050">
                <a:latin typeface="+mn-lt"/>
              </a:endParaRPr>
            </a:p>
          </p:txBody>
        </p:sp>
        <p:sp>
          <p:nvSpPr>
            <p:cNvPr id="19" name="object 19"/>
            <p:cNvSpPr/>
            <p:nvPr/>
          </p:nvSpPr>
          <p:spPr>
            <a:xfrm>
              <a:off x="3283701" y="5064108"/>
              <a:ext cx="1032510" cy="792480"/>
            </a:xfrm>
            <a:custGeom>
              <a:avLst/>
              <a:gdLst/>
              <a:ahLst/>
              <a:cxnLst/>
              <a:rect l="l" t="t" r="r" b="b"/>
              <a:pathLst>
                <a:path w="1032510" h="792479">
                  <a:moveTo>
                    <a:pt x="0" y="792301"/>
                  </a:moveTo>
                  <a:lnTo>
                    <a:pt x="1032189" y="792301"/>
                  </a:lnTo>
                  <a:lnTo>
                    <a:pt x="1032189" y="0"/>
                  </a:lnTo>
                  <a:lnTo>
                    <a:pt x="0" y="0"/>
                  </a:lnTo>
                  <a:lnTo>
                    <a:pt x="0" y="792301"/>
                  </a:lnTo>
                  <a:close/>
                </a:path>
              </a:pathLst>
            </a:custGeom>
            <a:ln w="21053">
              <a:solidFill>
                <a:srgbClr val="C0504D"/>
              </a:solidFill>
            </a:ln>
          </p:spPr>
          <p:txBody>
            <a:bodyPr wrap="square" lIns="0" tIns="0" rIns="0" bIns="0" rtlCol="0"/>
            <a:lstStyle/>
            <a:p>
              <a:endParaRPr sz="1050">
                <a:latin typeface="+mn-lt"/>
              </a:endParaRPr>
            </a:p>
          </p:txBody>
        </p:sp>
      </p:grpSp>
      <p:sp>
        <p:nvSpPr>
          <p:cNvPr id="20" name="object 20"/>
          <p:cNvSpPr txBox="1"/>
          <p:nvPr/>
        </p:nvSpPr>
        <p:spPr>
          <a:xfrm>
            <a:off x="3058920" y="3534602"/>
            <a:ext cx="633753" cy="210059"/>
          </a:xfrm>
          <a:prstGeom prst="rect">
            <a:avLst/>
          </a:prstGeom>
        </p:spPr>
        <p:txBody>
          <a:bodyPr vert="horz" wrap="square" lIns="0" tIns="18098" rIns="0" bIns="0" rtlCol="0">
            <a:spAutoFit/>
          </a:bodyPr>
          <a:lstStyle/>
          <a:p>
            <a:pPr marL="9525">
              <a:spcBef>
                <a:spcPts val="143"/>
              </a:spcBef>
            </a:pPr>
            <a:r>
              <a:rPr sz="600" dirty="0">
                <a:latin typeface="+mn-lt"/>
                <a:cs typeface="Arial" panose="020B0604020202020204" pitchFamily="34" charset="0"/>
              </a:rPr>
              <a:t>Material</a:t>
            </a:r>
            <a:r>
              <a:rPr sz="600" spc="60" dirty="0">
                <a:latin typeface="+mn-lt"/>
                <a:cs typeface="Arial" panose="020B0604020202020204" pitchFamily="34" charset="0"/>
              </a:rPr>
              <a:t> </a:t>
            </a:r>
            <a:r>
              <a:rPr sz="600" spc="-8" dirty="0">
                <a:latin typeface="+mn-lt"/>
                <a:cs typeface="Arial" panose="020B0604020202020204" pitchFamily="34" charset="0"/>
              </a:rPr>
              <a:t>Waste</a:t>
            </a:r>
            <a:endParaRPr sz="600" dirty="0">
              <a:latin typeface="+mn-lt"/>
              <a:cs typeface="Arial" panose="020B0604020202020204" pitchFamily="34" charset="0"/>
            </a:endParaRPr>
          </a:p>
          <a:p>
            <a:pPr marL="60960" indent="-51435">
              <a:spcBef>
                <a:spcPts val="60"/>
              </a:spcBef>
              <a:buFont typeface="Symbol"/>
              <a:buChar char=""/>
              <a:tabLst>
                <a:tab pos="60960" algn="l"/>
              </a:tabLst>
            </a:pPr>
            <a:r>
              <a:rPr sz="563" dirty="0">
                <a:latin typeface="+mn-lt"/>
                <a:cs typeface="Arial" panose="020B0604020202020204" pitchFamily="34" charset="0"/>
              </a:rPr>
              <a:t>Short</a:t>
            </a:r>
            <a:r>
              <a:rPr sz="563" spc="15" dirty="0">
                <a:latin typeface="+mn-lt"/>
                <a:cs typeface="Arial" panose="020B0604020202020204" pitchFamily="34" charset="0"/>
              </a:rPr>
              <a:t> </a:t>
            </a:r>
            <a:r>
              <a:rPr sz="563" spc="-8" dirty="0">
                <a:latin typeface="+mn-lt"/>
                <a:cs typeface="Arial" panose="020B0604020202020204" pitchFamily="34" charset="0"/>
              </a:rPr>
              <a:t>Fiber</a:t>
            </a:r>
            <a:endParaRPr sz="563" dirty="0">
              <a:latin typeface="+mn-lt"/>
              <a:cs typeface="Arial" panose="020B0604020202020204" pitchFamily="34" charset="0"/>
            </a:endParaRPr>
          </a:p>
        </p:txBody>
      </p:sp>
      <p:grpSp>
        <p:nvGrpSpPr>
          <p:cNvPr id="21" name="object 21"/>
          <p:cNvGrpSpPr/>
          <p:nvPr/>
        </p:nvGrpSpPr>
        <p:grpSpPr>
          <a:xfrm>
            <a:off x="1282730" y="2719990"/>
            <a:ext cx="664845" cy="284798"/>
            <a:chOff x="966594" y="3984173"/>
            <a:chExt cx="886460" cy="379730"/>
          </a:xfrm>
        </p:grpSpPr>
        <p:pic>
          <p:nvPicPr>
            <p:cNvPr id="22" name="object 22"/>
            <p:cNvPicPr/>
            <p:nvPr/>
          </p:nvPicPr>
          <p:blipFill>
            <a:blip r:embed="rId4" cstate="print"/>
            <a:stretch>
              <a:fillRect/>
            </a:stretch>
          </p:blipFill>
          <p:spPr>
            <a:xfrm>
              <a:off x="979895" y="3999862"/>
              <a:ext cx="872572" cy="363464"/>
            </a:xfrm>
            <a:prstGeom prst="rect">
              <a:avLst/>
            </a:prstGeom>
          </p:spPr>
        </p:pic>
        <p:pic>
          <p:nvPicPr>
            <p:cNvPr id="23" name="object 23"/>
            <p:cNvPicPr/>
            <p:nvPr/>
          </p:nvPicPr>
          <p:blipFill>
            <a:blip r:embed="rId5" cstate="print"/>
            <a:stretch>
              <a:fillRect/>
            </a:stretch>
          </p:blipFill>
          <p:spPr>
            <a:xfrm>
              <a:off x="966594" y="3999862"/>
              <a:ext cx="883214" cy="261485"/>
            </a:xfrm>
            <a:prstGeom prst="rect">
              <a:avLst/>
            </a:prstGeom>
          </p:spPr>
        </p:pic>
        <p:sp>
          <p:nvSpPr>
            <p:cNvPr id="24" name="object 24"/>
            <p:cNvSpPr/>
            <p:nvPr/>
          </p:nvSpPr>
          <p:spPr>
            <a:xfrm>
              <a:off x="974575" y="3984173"/>
              <a:ext cx="867410" cy="358775"/>
            </a:xfrm>
            <a:custGeom>
              <a:avLst/>
              <a:gdLst/>
              <a:ahLst/>
              <a:cxnLst/>
              <a:rect l="l" t="t" r="r" b="b"/>
              <a:pathLst>
                <a:path w="867410" h="358775">
                  <a:moveTo>
                    <a:pt x="867252" y="0"/>
                  </a:moveTo>
                  <a:lnTo>
                    <a:pt x="0" y="0"/>
                  </a:lnTo>
                  <a:lnTo>
                    <a:pt x="0" y="358235"/>
                  </a:lnTo>
                  <a:lnTo>
                    <a:pt x="867252" y="358235"/>
                  </a:lnTo>
                  <a:lnTo>
                    <a:pt x="867252" y="0"/>
                  </a:lnTo>
                  <a:close/>
                </a:path>
              </a:pathLst>
            </a:custGeom>
            <a:solidFill>
              <a:srgbClr val="00B050"/>
            </a:solidFill>
          </p:spPr>
          <p:txBody>
            <a:bodyPr wrap="square" lIns="0" tIns="0" rIns="0" bIns="0" rtlCol="0"/>
            <a:lstStyle/>
            <a:p>
              <a:endParaRPr sz="1050">
                <a:latin typeface="+mn-lt"/>
              </a:endParaRPr>
            </a:p>
          </p:txBody>
        </p:sp>
      </p:grpSp>
      <p:sp>
        <p:nvSpPr>
          <p:cNvPr id="25" name="object 25"/>
          <p:cNvSpPr txBox="1"/>
          <p:nvPr/>
        </p:nvSpPr>
        <p:spPr>
          <a:xfrm>
            <a:off x="1288715" y="2729946"/>
            <a:ext cx="650558" cy="120770"/>
          </a:xfrm>
          <a:prstGeom prst="rect">
            <a:avLst/>
          </a:prstGeom>
        </p:spPr>
        <p:txBody>
          <a:bodyPr vert="horz" wrap="square" lIns="0" tIns="10953" rIns="0" bIns="0" rtlCol="0">
            <a:spAutoFit/>
          </a:bodyPr>
          <a:lstStyle/>
          <a:p>
            <a:pPr marL="47625">
              <a:spcBef>
                <a:spcPts val="86"/>
              </a:spcBef>
            </a:pPr>
            <a:r>
              <a:rPr sz="713" dirty="0">
                <a:latin typeface="+mn-lt"/>
                <a:cs typeface="Arial" panose="020B0604020202020204" pitchFamily="34" charset="0"/>
              </a:rPr>
              <a:t>Drawing</a:t>
            </a:r>
            <a:r>
              <a:rPr sz="713" spc="41" dirty="0">
                <a:latin typeface="+mn-lt"/>
                <a:cs typeface="Arial" panose="020B0604020202020204" pitchFamily="34" charset="0"/>
              </a:rPr>
              <a:t> </a:t>
            </a:r>
            <a:r>
              <a:rPr sz="713" spc="-8" dirty="0">
                <a:latin typeface="+mn-lt"/>
                <a:cs typeface="Arial" panose="020B0604020202020204" pitchFamily="34" charset="0"/>
              </a:rPr>
              <a:t>Sliver</a:t>
            </a:r>
            <a:endParaRPr sz="713" dirty="0">
              <a:latin typeface="+mn-lt"/>
              <a:cs typeface="Arial" panose="020B0604020202020204" pitchFamily="34" charset="0"/>
            </a:endParaRPr>
          </a:p>
        </p:txBody>
      </p:sp>
      <p:grpSp>
        <p:nvGrpSpPr>
          <p:cNvPr id="26" name="object 26"/>
          <p:cNvGrpSpPr/>
          <p:nvPr/>
        </p:nvGrpSpPr>
        <p:grpSpPr>
          <a:xfrm>
            <a:off x="769960" y="2443469"/>
            <a:ext cx="658654" cy="239554"/>
            <a:chOff x="282901" y="3615478"/>
            <a:chExt cx="878205" cy="319405"/>
          </a:xfrm>
        </p:grpSpPr>
        <p:pic>
          <p:nvPicPr>
            <p:cNvPr id="27" name="object 27"/>
            <p:cNvPicPr/>
            <p:nvPr/>
          </p:nvPicPr>
          <p:blipFill>
            <a:blip r:embed="rId6" cstate="print"/>
            <a:stretch>
              <a:fillRect/>
            </a:stretch>
          </p:blipFill>
          <p:spPr>
            <a:xfrm>
              <a:off x="288221" y="3631167"/>
              <a:ext cx="872572" cy="303323"/>
            </a:xfrm>
            <a:prstGeom prst="rect">
              <a:avLst/>
            </a:prstGeom>
          </p:spPr>
        </p:pic>
        <p:pic>
          <p:nvPicPr>
            <p:cNvPr id="28" name="object 28"/>
            <p:cNvPicPr/>
            <p:nvPr/>
          </p:nvPicPr>
          <p:blipFill>
            <a:blip r:embed="rId7" cstate="print"/>
            <a:stretch>
              <a:fillRect/>
            </a:stretch>
          </p:blipFill>
          <p:spPr>
            <a:xfrm>
              <a:off x="455819" y="3631167"/>
              <a:ext cx="537377" cy="303323"/>
            </a:xfrm>
            <a:prstGeom prst="rect">
              <a:avLst/>
            </a:prstGeom>
          </p:spPr>
        </p:pic>
        <p:sp>
          <p:nvSpPr>
            <p:cNvPr id="29" name="object 29"/>
            <p:cNvSpPr/>
            <p:nvPr/>
          </p:nvSpPr>
          <p:spPr>
            <a:xfrm>
              <a:off x="282901" y="3615478"/>
              <a:ext cx="867410" cy="298450"/>
            </a:xfrm>
            <a:custGeom>
              <a:avLst/>
              <a:gdLst/>
              <a:ahLst/>
              <a:cxnLst/>
              <a:rect l="l" t="t" r="r" b="b"/>
              <a:pathLst>
                <a:path w="867410" h="298450">
                  <a:moveTo>
                    <a:pt x="867252" y="0"/>
                  </a:moveTo>
                  <a:lnTo>
                    <a:pt x="0" y="0"/>
                  </a:lnTo>
                  <a:lnTo>
                    <a:pt x="0" y="298093"/>
                  </a:lnTo>
                  <a:lnTo>
                    <a:pt x="867252" y="298093"/>
                  </a:lnTo>
                  <a:lnTo>
                    <a:pt x="867252" y="0"/>
                  </a:lnTo>
                  <a:close/>
                </a:path>
              </a:pathLst>
            </a:custGeom>
            <a:solidFill>
              <a:srgbClr val="9BBB59"/>
            </a:solidFill>
          </p:spPr>
          <p:txBody>
            <a:bodyPr wrap="square" lIns="0" tIns="0" rIns="0" bIns="0" rtlCol="0"/>
            <a:lstStyle/>
            <a:p>
              <a:endParaRPr sz="1050">
                <a:latin typeface="+mn-lt"/>
              </a:endParaRPr>
            </a:p>
          </p:txBody>
        </p:sp>
      </p:grpSp>
      <p:sp>
        <p:nvSpPr>
          <p:cNvPr id="30" name="object 30"/>
          <p:cNvSpPr txBox="1"/>
          <p:nvPr/>
        </p:nvSpPr>
        <p:spPr>
          <a:xfrm>
            <a:off x="769960" y="2452934"/>
            <a:ext cx="1169194" cy="159178"/>
          </a:xfrm>
          <a:prstGeom prst="rect">
            <a:avLst/>
          </a:prstGeom>
        </p:spPr>
        <p:txBody>
          <a:bodyPr vert="horz" wrap="square" lIns="0" tIns="9049" rIns="0" bIns="0" rtlCol="0">
            <a:spAutoFit/>
          </a:bodyPr>
          <a:lstStyle/>
          <a:p>
            <a:pPr marL="200978">
              <a:spcBef>
                <a:spcPts val="71"/>
              </a:spcBef>
            </a:pPr>
            <a:r>
              <a:rPr sz="975" dirty="0">
                <a:latin typeface="+mn-lt"/>
                <a:cs typeface="Arial" panose="020B0604020202020204" pitchFamily="34" charset="0"/>
              </a:rPr>
              <a:t>QC</a:t>
            </a:r>
            <a:r>
              <a:rPr sz="975" spc="23" dirty="0">
                <a:latin typeface="+mn-lt"/>
                <a:cs typeface="Arial" panose="020B0604020202020204" pitchFamily="34" charset="0"/>
              </a:rPr>
              <a:t> </a:t>
            </a:r>
            <a:r>
              <a:rPr sz="975" spc="-38" dirty="0">
                <a:latin typeface="+mn-lt"/>
                <a:cs typeface="Arial" panose="020B0604020202020204" pitchFamily="34" charset="0"/>
              </a:rPr>
              <a:t>5</a:t>
            </a:r>
            <a:endParaRPr sz="975" dirty="0">
              <a:latin typeface="+mn-lt"/>
              <a:cs typeface="Arial" panose="020B0604020202020204" pitchFamily="34" charset="0"/>
            </a:endParaRPr>
          </a:p>
        </p:txBody>
      </p:sp>
      <p:grpSp>
        <p:nvGrpSpPr>
          <p:cNvPr id="31" name="object 31"/>
          <p:cNvGrpSpPr/>
          <p:nvPr/>
        </p:nvGrpSpPr>
        <p:grpSpPr>
          <a:xfrm>
            <a:off x="1899251" y="2459158"/>
            <a:ext cx="658654" cy="223838"/>
            <a:chOff x="1788622" y="3636397"/>
            <a:chExt cx="878205" cy="298450"/>
          </a:xfrm>
        </p:grpSpPr>
        <p:pic>
          <p:nvPicPr>
            <p:cNvPr id="32" name="object 32"/>
            <p:cNvPicPr/>
            <p:nvPr/>
          </p:nvPicPr>
          <p:blipFill>
            <a:blip r:embed="rId8" cstate="print"/>
            <a:stretch>
              <a:fillRect/>
            </a:stretch>
          </p:blipFill>
          <p:spPr>
            <a:xfrm>
              <a:off x="1793942" y="3652086"/>
              <a:ext cx="872572" cy="282404"/>
            </a:xfrm>
            <a:prstGeom prst="rect">
              <a:avLst/>
            </a:prstGeom>
          </p:spPr>
        </p:pic>
        <p:pic>
          <p:nvPicPr>
            <p:cNvPr id="33" name="object 33"/>
            <p:cNvPicPr/>
            <p:nvPr/>
          </p:nvPicPr>
          <p:blipFill>
            <a:blip r:embed="rId9" cstate="print"/>
            <a:stretch>
              <a:fillRect/>
            </a:stretch>
          </p:blipFill>
          <p:spPr>
            <a:xfrm>
              <a:off x="1964199" y="3649471"/>
              <a:ext cx="537377" cy="285019"/>
            </a:xfrm>
            <a:prstGeom prst="rect">
              <a:avLst/>
            </a:prstGeom>
          </p:spPr>
        </p:pic>
        <p:sp>
          <p:nvSpPr>
            <p:cNvPr id="34" name="object 34"/>
            <p:cNvSpPr/>
            <p:nvPr/>
          </p:nvSpPr>
          <p:spPr>
            <a:xfrm>
              <a:off x="1788622" y="3636397"/>
              <a:ext cx="867410" cy="277495"/>
            </a:xfrm>
            <a:custGeom>
              <a:avLst/>
              <a:gdLst/>
              <a:ahLst/>
              <a:cxnLst/>
              <a:rect l="l" t="t" r="r" b="b"/>
              <a:pathLst>
                <a:path w="867410" h="277495">
                  <a:moveTo>
                    <a:pt x="867252" y="0"/>
                  </a:moveTo>
                  <a:lnTo>
                    <a:pt x="0" y="0"/>
                  </a:lnTo>
                  <a:lnTo>
                    <a:pt x="0" y="277174"/>
                  </a:lnTo>
                  <a:lnTo>
                    <a:pt x="867252" y="277174"/>
                  </a:lnTo>
                  <a:lnTo>
                    <a:pt x="867252" y="0"/>
                  </a:lnTo>
                  <a:close/>
                </a:path>
              </a:pathLst>
            </a:custGeom>
            <a:solidFill>
              <a:srgbClr val="9BBB59"/>
            </a:solidFill>
          </p:spPr>
          <p:txBody>
            <a:bodyPr wrap="square" lIns="0" tIns="0" rIns="0" bIns="0" rtlCol="0"/>
            <a:lstStyle/>
            <a:p>
              <a:endParaRPr sz="1050">
                <a:latin typeface="+mn-lt"/>
              </a:endParaRPr>
            </a:p>
          </p:txBody>
        </p:sp>
      </p:grpSp>
      <p:sp>
        <p:nvSpPr>
          <p:cNvPr id="35" name="object 35"/>
          <p:cNvSpPr txBox="1"/>
          <p:nvPr/>
        </p:nvSpPr>
        <p:spPr>
          <a:xfrm>
            <a:off x="1420399" y="2467643"/>
            <a:ext cx="1129665" cy="159178"/>
          </a:xfrm>
          <a:prstGeom prst="rect">
            <a:avLst/>
          </a:prstGeom>
        </p:spPr>
        <p:txBody>
          <a:bodyPr vert="horz" wrap="square" lIns="0" tIns="9049" rIns="0" bIns="0" rtlCol="0">
            <a:spAutoFit/>
          </a:bodyPr>
          <a:lstStyle/>
          <a:p>
            <a:pPr marL="681514">
              <a:spcBef>
                <a:spcPts val="71"/>
              </a:spcBef>
            </a:pPr>
            <a:r>
              <a:rPr sz="975" dirty="0">
                <a:latin typeface="+mn-lt"/>
                <a:cs typeface="Arial" panose="020B0604020202020204" pitchFamily="34" charset="0"/>
              </a:rPr>
              <a:t>QC</a:t>
            </a:r>
            <a:r>
              <a:rPr sz="975" spc="23" dirty="0">
                <a:latin typeface="+mn-lt"/>
                <a:cs typeface="Arial" panose="020B0604020202020204" pitchFamily="34" charset="0"/>
              </a:rPr>
              <a:t> </a:t>
            </a:r>
            <a:r>
              <a:rPr sz="975" spc="-38" dirty="0">
                <a:latin typeface="+mn-lt"/>
                <a:cs typeface="Arial" panose="020B0604020202020204" pitchFamily="34" charset="0"/>
              </a:rPr>
              <a:t>6</a:t>
            </a:r>
            <a:endParaRPr sz="975" dirty="0">
              <a:latin typeface="+mn-lt"/>
              <a:cs typeface="Arial" panose="020B0604020202020204" pitchFamily="34" charset="0"/>
            </a:endParaRPr>
          </a:p>
        </p:txBody>
      </p:sp>
      <p:grpSp>
        <p:nvGrpSpPr>
          <p:cNvPr id="36" name="object 36"/>
          <p:cNvGrpSpPr/>
          <p:nvPr/>
        </p:nvGrpSpPr>
        <p:grpSpPr>
          <a:xfrm>
            <a:off x="3092388" y="2468963"/>
            <a:ext cx="658654" cy="227648"/>
            <a:chOff x="3379471" y="3649471"/>
            <a:chExt cx="878205" cy="303530"/>
          </a:xfrm>
        </p:grpSpPr>
        <p:pic>
          <p:nvPicPr>
            <p:cNvPr id="37" name="object 37"/>
            <p:cNvPicPr/>
            <p:nvPr/>
          </p:nvPicPr>
          <p:blipFill>
            <a:blip r:embed="rId10" cstate="print"/>
            <a:stretch>
              <a:fillRect/>
            </a:stretch>
          </p:blipFill>
          <p:spPr>
            <a:xfrm>
              <a:off x="3384791" y="3665161"/>
              <a:ext cx="872572" cy="287634"/>
            </a:xfrm>
            <a:prstGeom prst="rect">
              <a:avLst/>
            </a:prstGeom>
          </p:spPr>
        </p:pic>
        <p:pic>
          <p:nvPicPr>
            <p:cNvPr id="38" name="object 38"/>
            <p:cNvPicPr/>
            <p:nvPr/>
          </p:nvPicPr>
          <p:blipFill>
            <a:blip r:embed="rId11" cstate="print"/>
            <a:stretch>
              <a:fillRect/>
            </a:stretch>
          </p:blipFill>
          <p:spPr>
            <a:xfrm>
              <a:off x="3555050" y="3665161"/>
              <a:ext cx="537377" cy="287634"/>
            </a:xfrm>
            <a:prstGeom prst="rect">
              <a:avLst/>
            </a:prstGeom>
          </p:spPr>
        </p:pic>
        <p:sp>
          <p:nvSpPr>
            <p:cNvPr id="39" name="object 39"/>
            <p:cNvSpPr/>
            <p:nvPr/>
          </p:nvSpPr>
          <p:spPr>
            <a:xfrm>
              <a:off x="3379471" y="3649471"/>
              <a:ext cx="867410" cy="282575"/>
            </a:xfrm>
            <a:custGeom>
              <a:avLst/>
              <a:gdLst/>
              <a:ahLst/>
              <a:cxnLst/>
              <a:rect l="l" t="t" r="r" b="b"/>
              <a:pathLst>
                <a:path w="867410" h="282575">
                  <a:moveTo>
                    <a:pt x="867252" y="0"/>
                  </a:moveTo>
                  <a:lnTo>
                    <a:pt x="0" y="0"/>
                  </a:lnTo>
                  <a:lnTo>
                    <a:pt x="0" y="282404"/>
                  </a:lnTo>
                  <a:lnTo>
                    <a:pt x="867252" y="282404"/>
                  </a:lnTo>
                  <a:lnTo>
                    <a:pt x="867252" y="0"/>
                  </a:lnTo>
                  <a:close/>
                </a:path>
              </a:pathLst>
            </a:custGeom>
            <a:solidFill>
              <a:srgbClr val="9BBB59"/>
            </a:solidFill>
          </p:spPr>
          <p:txBody>
            <a:bodyPr wrap="square" lIns="0" tIns="0" rIns="0" bIns="0" rtlCol="0"/>
            <a:lstStyle/>
            <a:p>
              <a:endParaRPr sz="1050">
                <a:latin typeface="+mn-lt"/>
              </a:endParaRPr>
            </a:p>
          </p:txBody>
        </p:sp>
      </p:grpSp>
      <p:sp>
        <p:nvSpPr>
          <p:cNvPr id="40" name="object 40"/>
          <p:cNvSpPr txBox="1"/>
          <p:nvPr/>
        </p:nvSpPr>
        <p:spPr>
          <a:xfrm>
            <a:off x="3092387" y="2477743"/>
            <a:ext cx="650558" cy="159178"/>
          </a:xfrm>
          <a:prstGeom prst="rect">
            <a:avLst/>
          </a:prstGeom>
        </p:spPr>
        <p:txBody>
          <a:bodyPr vert="horz" wrap="square" lIns="0" tIns="9049" rIns="0" bIns="0" rtlCol="0">
            <a:spAutoFit/>
          </a:bodyPr>
          <a:lstStyle/>
          <a:p>
            <a:pPr marL="202883">
              <a:spcBef>
                <a:spcPts val="71"/>
              </a:spcBef>
            </a:pPr>
            <a:r>
              <a:rPr sz="975" dirty="0">
                <a:latin typeface="+mn-lt"/>
                <a:cs typeface="Arial" panose="020B0604020202020204" pitchFamily="34" charset="0"/>
              </a:rPr>
              <a:t>QC</a:t>
            </a:r>
            <a:r>
              <a:rPr sz="975" spc="23" dirty="0">
                <a:latin typeface="+mn-lt"/>
                <a:cs typeface="Arial" panose="020B0604020202020204" pitchFamily="34" charset="0"/>
              </a:rPr>
              <a:t> </a:t>
            </a:r>
            <a:r>
              <a:rPr sz="975" spc="-38" dirty="0">
                <a:latin typeface="+mn-lt"/>
                <a:cs typeface="Arial" panose="020B0604020202020204" pitchFamily="34" charset="0"/>
              </a:rPr>
              <a:t>7</a:t>
            </a:r>
            <a:endParaRPr sz="975" dirty="0">
              <a:latin typeface="+mn-lt"/>
              <a:cs typeface="Arial" panose="020B0604020202020204" pitchFamily="34" charset="0"/>
            </a:endParaRPr>
          </a:p>
        </p:txBody>
      </p:sp>
      <p:grpSp>
        <p:nvGrpSpPr>
          <p:cNvPr id="41" name="object 41"/>
          <p:cNvGrpSpPr/>
          <p:nvPr/>
        </p:nvGrpSpPr>
        <p:grpSpPr>
          <a:xfrm>
            <a:off x="955514" y="2523876"/>
            <a:ext cx="2146935" cy="1041559"/>
            <a:chOff x="530307" y="3722687"/>
            <a:chExt cx="2862580" cy="1388745"/>
          </a:xfrm>
        </p:grpSpPr>
        <p:pic>
          <p:nvPicPr>
            <p:cNvPr id="42" name="object 42"/>
            <p:cNvPicPr/>
            <p:nvPr/>
          </p:nvPicPr>
          <p:blipFill>
            <a:blip r:embed="rId12" cstate="print"/>
            <a:stretch>
              <a:fillRect/>
            </a:stretch>
          </p:blipFill>
          <p:spPr>
            <a:xfrm>
              <a:off x="1155474" y="3738376"/>
              <a:ext cx="643788" cy="104594"/>
            </a:xfrm>
            <a:prstGeom prst="rect">
              <a:avLst/>
            </a:prstGeom>
          </p:spPr>
        </p:pic>
        <p:sp>
          <p:nvSpPr>
            <p:cNvPr id="43" name="object 43"/>
            <p:cNvSpPr/>
            <p:nvPr/>
          </p:nvSpPr>
          <p:spPr>
            <a:xfrm>
              <a:off x="1150153" y="3722687"/>
              <a:ext cx="638810" cy="99695"/>
            </a:xfrm>
            <a:custGeom>
              <a:avLst/>
              <a:gdLst/>
              <a:ahLst/>
              <a:cxnLst/>
              <a:rect l="l" t="t" r="r" b="b"/>
              <a:pathLst>
                <a:path w="638810" h="99695">
                  <a:moveTo>
                    <a:pt x="491532" y="0"/>
                  </a:moveTo>
                  <a:lnTo>
                    <a:pt x="491532" y="24841"/>
                  </a:lnTo>
                  <a:lnTo>
                    <a:pt x="0" y="24841"/>
                  </a:lnTo>
                  <a:lnTo>
                    <a:pt x="0" y="74523"/>
                  </a:lnTo>
                  <a:lnTo>
                    <a:pt x="491532" y="74523"/>
                  </a:lnTo>
                  <a:lnTo>
                    <a:pt x="491532" y="99364"/>
                  </a:lnTo>
                  <a:lnTo>
                    <a:pt x="638468" y="49682"/>
                  </a:lnTo>
                  <a:lnTo>
                    <a:pt x="491532" y="0"/>
                  </a:lnTo>
                  <a:close/>
                </a:path>
              </a:pathLst>
            </a:custGeom>
            <a:solidFill>
              <a:srgbClr val="9BBB59"/>
            </a:solidFill>
          </p:spPr>
          <p:txBody>
            <a:bodyPr wrap="square" lIns="0" tIns="0" rIns="0" bIns="0" rtlCol="0"/>
            <a:lstStyle/>
            <a:p>
              <a:endParaRPr sz="1050">
                <a:latin typeface="+mn-lt"/>
              </a:endParaRPr>
            </a:p>
          </p:txBody>
        </p:sp>
        <p:pic>
          <p:nvPicPr>
            <p:cNvPr id="44" name="object 44"/>
            <p:cNvPicPr/>
            <p:nvPr/>
          </p:nvPicPr>
          <p:blipFill>
            <a:blip r:embed="rId13" cstate="print"/>
            <a:stretch>
              <a:fillRect/>
            </a:stretch>
          </p:blipFill>
          <p:spPr>
            <a:xfrm>
              <a:off x="2661194" y="3777599"/>
              <a:ext cx="731577" cy="91519"/>
            </a:xfrm>
            <a:prstGeom prst="rect">
              <a:avLst/>
            </a:prstGeom>
          </p:spPr>
        </p:pic>
        <p:sp>
          <p:nvSpPr>
            <p:cNvPr id="45" name="object 45"/>
            <p:cNvSpPr/>
            <p:nvPr/>
          </p:nvSpPr>
          <p:spPr>
            <a:xfrm>
              <a:off x="2655873" y="3761910"/>
              <a:ext cx="726440" cy="86360"/>
            </a:xfrm>
            <a:custGeom>
              <a:avLst/>
              <a:gdLst/>
              <a:ahLst/>
              <a:cxnLst/>
              <a:rect l="l" t="t" r="r" b="b"/>
              <a:pathLst>
                <a:path w="726439" h="86360">
                  <a:moveTo>
                    <a:pt x="606190" y="0"/>
                  </a:moveTo>
                  <a:lnTo>
                    <a:pt x="606190" y="21616"/>
                  </a:lnTo>
                  <a:lnTo>
                    <a:pt x="0" y="21616"/>
                  </a:lnTo>
                  <a:lnTo>
                    <a:pt x="0" y="64761"/>
                  </a:lnTo>
                  <a:lnTo>
                    <a:pt x="606190" y="64761"/>
                  </a:lnTo>
                  <a:lnTo>
                    <a:pt x="606190" y="86290"/>
                  </a:lnTo>
                  <a:lnTo>
                    <a:pt x="726258" y="43145"/>
                  </a:lnTo>
                  <a:lnTo>
                    <a:pt x="606190" y="0"/>
                  </a:lnTo>
                  <a:close/>
                </a:path>
              </a:pathLst>
            </a:custGeom>
            <a:solidFill>
              <a:srgbClr val="9BBB59"/>
            </a:solidFill>
          </p:spPr>
          <p:txBody>
            <a:bodyPr wrap="square" lIns="0" tIns="0" rIns="0" bIns="0" rtlCol="0"/>
            <a:lstStyle/>
            <a:p>
              <a:endParaRPr sz="1050">
                <a:latin typeface="+mn-lt"/>
              </a:endParaRPr>
            </a:p>
          </p:txBody>
        </p:sp>
        <p:pic>
          <p:nvPicPr>
            <p:cNvPr id="46" name="object 46"/>
            <p:cNvPicPr/>
            <p:nvPr/>
          </p:nvPicPr>
          <p:blipFill>
            <a:blip r:embed="rId14" cstate="print"/>
            <a:stretch>
              <a:fillRect/>
            </a:stretch>
          </p:blipFill>
          <p:spPr>
            <a:xfrm>
              <a:off x="535628" y="3950180"/>
              <a:ext cx="412343" cy="1160995"/>
            </a:xfrm>
            <a:prstGeom prst="rect">
              <a:avLst/>
            </a:prstGeom>
          </p:spPr>
        </p:pic>
        <p:pic>
          <p:nvPicPr>
            <p:cNvPr id="47" name="object 47"/>
            <p:cNvPicPr/>
            <p:nvPr/>
          </p:nvPicPr>
          <p:blipFill>
            <a:blip r:embed="rId15" cstate="print"/>
            <a:stretch>
              <a:fillRect/>
            </a:stretch>
          </p:blipFill>
          <p:spPr>
            <a:xfrm>
              <a:off x="644699" y="3952794"/>
              <a:ext cx="215482" cy="648483"/>
            </a:xfrm>
            <a:prstGeom prst="rect">
              <a:avLst/>
            </a:prstGeom>
          </p:spPr>
        </p:pic>
        <p:sp>
          <p:nvSpPr>
            <p:cNvPr id="48" name="object 48"/>
            <p:cNvSpPr/>
            <p:nvPr/>
          </p:nvSpPr>
          <p:spPr>
            <a:xfrm>
              <a:off x="530307" y="3934490"/>
              <a:ext cx="407034" cy="1156335"/>
            </a:xfrm>
            <a:custGeom>
              <a:avLst/>
              <a:gdLst/>
              <a:ahLst/>
              <a:cxnLst/>
              <a:rect l="l" t="t" r="r" b="b"/>
              <a:pathLst>
                <a:path w="407034" h="1156335">
                  <a:moveTo>
                    <a:pt x="305267" y="0"/>
                  </a:moveTo>
                  <a:lnTo>
                    <a:pt x="101755" y="0"/>
                  </a:lnTo>
                  <a:lnTo>
                    <a:pt x="101755" y="838497"/>
                  </a:lnTo>
                  <a:lnTo>
                    <a:pt x="0" y="838497"/>
                  </a:lnTo>
                  <a:lnTo>
                    <a:pt x="203511" y="1155766"/>
                  </a:lnTo>
                  <a:lnTo>
                    <a:pt x="407023" y="838497"/>
                  </a:lnTo>
                  <a:lnTo>
                    <a:pt x="305267" y="838497"/>
                  </a:lnTo>
                  <a:lnTo>
                    <a:pt x="305267" y="0"/>
                  </a:lnTo>
                  <a:close/>
                </a:path>
              </a:pathLst>
            </a:custGeom>
            <a:solidFill>
              <a:srgbClr val="C0504D"/>
            </a:solidFill>
          </p:spPr>
          <p:txBody>
            <a:bodyPr wrap="square" lIns="0" tIns="0" rIns="0" bIns="0" rtlCol="0"/>
            <a:lstStyle/>
            <a:p>
              <a:endParaRPr sz="1050">
                <a:latin typeface="+mn-lt"/>
              </a:endParaRPr>
            </a:p>
          </p:txBody>
        </p:sp>
      </p:grpSp>
      <p:sp>
        <p:nvSpPr>
          <p:cNvPr id="49" name="object 49"/>
          <p:cNvSpPr txBox="1"/>
          <p:nvPr/>
        </p:nvSpPr>
        <p:spPr>
          <a:xfrm>
            <a:off x="1070025" y="2693337"/>
            <a:ext cx="90488" cy="373500"/>
          </a:xfrm>
          <a:prstGeom prst="rect">
            <a:avLst/>
          </a:prstGeom>
        </p:spPr>
        <p:txBody>
          <a:bodyPr vert="horz" wrap="square" lIns="0" tIns="14288" rIns="0" bIns="0" rtlCol="0">
            <a:spAutoFit/>
          </a:bodyPr>
          <a:lstStyle/>
          <a:p>
            <a:pPr marL="9525" marR="3810">
              <a:lnSpc>
                <a:spcPts val="668"/>
              </a:lnSpc>
              <a:spcBef>
                <a:spcPts val="113"/>
              </a:spcBef>
            </a:pPr>
            <a:r>
              <a:rPr sz="563" b="1" spc="-38" dirty="0">
                <a:solidFill>
                  <a:srgbClr val="FFFF00"/>
                </a:solidFill>
                <a:latin typeface="+mn-lt"/>
                <a:cs typeface="Arial" panose="020B0604020202020204" pitchFamily="34" charset="0"/>
              </a:rPr>
              <a:t>W</a:t>
            </a:r>
            <a:r>
              <a:rPr sz="563" b="1" spc="375" dirty="0">
                <a:solidFill>
                  <a:srgbClr val="FFFF00"/>
                </a:solidFill>
                <a:latin typeface="+mn-lt"/>
                <a:cs typeface="Arial" panose="020B0604020202020204" pitchFamily="34" charset="0"/>
              </a:rPr>
              <a:t> </a:t>
            </a:r>
            <a:r>
              <a:rPr sz="563" b="1" spc="-38" dirty="0">
                <a:solidFill>
                  <a:srgbClr val="FFFF00"/>
                </a:solidFill>
                <a:latin typeface="+mn-lt"/>
                <a:cs typeface="Arial" panose="020B0604020202020204" pitchFamily="34" charset="0"/>
              </a:rPr>
              <a:t>A</a:t>
            </a:r>
            <a:r>
              <a:rPr sz="563" b="1" spc="375" dirty="0">
                <a:solidFill>
                  <a:srgbClr val="FFFF00"/>
                </a:solidFill>
                <a:latin typeface="+mn-lt"/>
                <a:cs typeface="Arial" panose="020B0604020202020204" pitchFamily="34" charset="0"/>
              </a:rPr>
              <a:t> </a:t>
            </a:r>
            <a:r>
              <a:rPr sz="563" b="1" spc="-38" dirty="0">
                <a:solidFill>
                  <a:srgbClr val="FFFF00"/>
                </a:solidFill>
                <a:latin typeface="+mn-lt"/>
                <a:cs typeface="Arial" panose="020B0604020202020204" pitchFamily="34" charset="0"/>
              </a:rPr>
              <a:t>S</a:t>
            </a:r>
            <a:r>
              <a:rPr sz="563" b="1" spc="375" dirty="0">
                <a:solidFill>
                  <a:srgbClr val="FFFF00"/>
                </a:solidFill>
                <a:latin typeface="+mn-lt"/>
                <a:cs typeface="Arial" panose="020B0604020202020204" pitchFamily="34" charset="0"/>
              </a:rPr>
              <a:t> </a:t>
            </a:r>
            <a:r>
              <a:rPr sz="563" b="1" spc="-38" dirty="0">
                <a:solidFill>
                  <a:srgbClr val="FFFF00"/>
                </a:solidFill>
                <a:latin typeface="+mn-lt"/>
                <a:cs typeface="Arial" panose="020B0604020202020204" pitchFamily="34" charset="0"/>
              </a:rPr>
              <a:t>T</a:t>
            </a:r>
            <a:endParaRPr sz="563" dirty="0">
              <a:latin typeface="+mn-lt"/>
              <a:cs typeface="Arial" panose="020B0604020202020204" pitchFamily="34" charset="0"/>
            </a:endParaRPr>
          </a:p>
        </p:txBody>
      </p:sp>
      <p:sp>
        <p:nvSpPr>
          <p:cNvPr id="50" name="object 50"/>
          <p:cNvSpPr txBox="1"/>
          <p:nvPr/>
        </p:nvSpPr>
        <p:spPr>
          <a:xfrm>
            <a:off x="1070025" y="3030752"/>
            <a:ext cx="61913" cy="97207"/>
          </a:xfrm>
          <a:prstGeom prst="rect">
            <a:avLst/>
          </a:prstGeom>
        </p:spPr>
        <p:txBody>
          <a:bodyPr vert="horz" wrap="square" lIns="0" tIns="10478" rIns="0" bIns="0" rtlCol="0">
            <a:spAutoFit/>
          </a:bodyPr>
          <a:lstStyle/>
          <a:p>
            <a:pPr marL="9525">
              <a:spcBef>
                <a:spcPts val="83"/>
              </a:spcBef>
            </a:pPr>
            <a:r>
              <a:rPr sz="563" b="1" spc="-38" dirty="0">
                <a:solidFill>
                  <a:srgbClr val="FFFF00"/>
                </a:solidFill>
                <a:latin typeface="+mn-lt"/>
                <a:cs typeface="Arial" panose="020B0604020202020204" pitchFamily="34" charset="0"/>
              </a:rPr>
              <a:t>E</a:t>
            </a:r>
            <a:endParaRPr sz="563" dirty="0">
              <a:latin typeface="+mn-lt"/>
              <a:cs typeface="Arial" panose="020B0604020202020204" pitchFamily="34" charset="0"/>
            </a:endParaRPr>
          </a:p>
        </p:txBody>
      </p:sp>
      <p:grpSp>
        <p:nvGrpSpPr>
          <p:cNvPr id="51" name="object 51"/>
          <p:cNvGrpSpPr/>
          <p:nvPr/>
        </p:nvGrpSpPr>
        <p:grpSpPr>
          <a:xfrm>
            <a:off x="2082809" y="2682727"/>
            <a:ext cx="313373" cy="882968"/>
            <a:chOff x="2033367" y="3934490"/>
            <a:chExt cx="417830" cy="1177290"/>
          </a:xfrm>
        </p:grpSpPr>
        <p:pic>
          <p:nvPicPr>
            <p:cNvPr id="52" name="object 52"/>
            <p:cNvPicPr/>
            <p:nvPr/>
          </p:nvPicPr>
          <p:blipFill>
            <a:blip r:embed="rId14" cstate="print"/>
            <a:stretch>
              <a:fillRect/>
            </a:stretch>
          </p:blipFill>
          <p:spPr>
            <a:xfrm>
              <a:off x="2038687" y="3950180"/>
              <a:ext cx="412343" cy="1160995"/>
            </a:xfrm>
            <a:prstGeom prst="rect">
              <a:avLst/>
            </a:prstGeom>
          </p:spPr>
        </p:pic>
        <p:pic>
          <p:nvPicPr>
            <p:cNvPr id="53" name="object 53"/>
            <p:cNvPicPr/>
            <p:nvPr/>
          </p:nvPicPr>
          <p:blipFill>
            <a:blip r:embed="rId16" cstate="print"/>
            <a:stretch>
              <a:fillRect/>
            </a:stretch>
          </p:blipFill>
          <p:spPr>
            <a:xfrm>
              <a:off x="2147760" y="3952794"/>
              <a:ext cx="215482" cy="648483"/>
            </a:xfrm>
            <a:prstGeom prst="rect">
              <a:avLst/>
            </a:prstGeom>
          </p:spPr>
        </p:pic>
        <p:sp>
          <p:nvSpPr>
            <p:cNvPr id="54" name="object 54"/>
            <p:cNvSpPr/>
            <p:nvPr/>
          </p:nvSpPr>
          <p:spPr>
            <a:xfrm>
              <a:off x="2033367" y="3934490"/>
              <a:ext cx="407034" cy="1156335"/>
            </a:xfrm>
            <a:custGeom>
              <a:avLst/>
              <a:gdLst/>
              <a:ahLst/>
              <a:cxnLst/>
              <a:rect l="l" t="t" r="r" b="b"/>
              <a:pathLst>
                <a:path w="407035" h="1156335">
                  <a:moveTo>
                    <a:pt x="305311" y="0"/>
                  </a:moveTo>
                  <a:lnTo>
                    <a:pt x="101800" y="0"/>
                  </a:lnTo>
                  <a:lnTo>
                    <a:pt x="101800" y="838497"/>
                  </a:lnTo>
                  <a:lnTo>
                    <a:pt x="0" y="838497"/>
                  </a:lnTo>
                  <a:lnTo>
                    <a:pt x="203511" y="1155766"/>
                  </a:lnTo>
                  <a:lnTo>
                    <a:pt x="407023" y="838497"/>
                  </a:lnTo>
                  <a:lnTo>
                    <a:pt x="305311" y="838497"/>
                  </a:lnTo>
                  <a:lnTo>
                    <a:pt x="305311" y="0"/>
                  </a:lnTo>
                  <a:close/>
                </a:path>
              </a:pathLst>
            </a:custGeom>
            <a:solidFill>
              <a:srgbClr val="C0504D"/>
            </a:solidFill>
          </p:spPr>
          <p:txBody>
            <a:bodyPr wrap="square" lIns="0" tIns="0" rIns="0" bIns="0" rtlCol="0"/>
            <a:lstStyle/>
            <a:p>
              <a:endParaRPr sz="1050">
                <a:latin typeface="+mn-lt"/>
              </a:endParaRPr>
            </a:p>
          </p:txBody>
        </p:sp>
      </p:grpSp>
      <p:sp>
        <p:nvSpPr>
          <p:cNvPr id="55" name="object 55"/>
          <p:cNvSpPr txBox="1"/>
          <p:nvPr/>
        </p:nvSpPr>
        <p:spPr>
          <a:xfrm>
            <a:off x="2197187" y="2693337"/>
            <a:ext cx="90488" cy="373500"/>
          </a:xfrm>
          <a:prstGeom prst="rect">
            <a:avLst/>
          </a:prstGeom>
        </p:spPr>
        <p:txBody>
          <a:bodyPr vert="horz" wrap="square" lIns="0" tIns="14288" rIns="0" bIns="0" rtlCol="0">
            <a:spAutoFit/>
          </a:bodyPr>
          <a:lstStyle/>
          <a:p>
            <a:pPr marL="9525" marR="3810">
              <a:lnSpc>
                <a:spcPts val="668"/>
              </a:lnSpc>
              <a:spcBef>
                <a:spcPts val="113"/>
              </a:spcBef>
            </a:pPr>
            <a:r>
              <a:rPr sz="563" b="1" spc="-38" dirty="0">
                <a:solidFill>
                  <a:srgbClr val="FFFF00"/>
                </a:solidFill>
                <a:latin typeface="+mn-lt"/>
                <a:cs typeface="Arial" panose="020B0604020202020204" pitchFamily="34" charset="0"/>
              </a:rPr>
              <a:t>W</a:t>
            </a:r>
            <a:r>
              <a:rPr sz="563" b="1" spc="375" dirty="0">
                <a:solidFill>
                  <a:srgbClr val="FFFF00"/>
                </a:solidFill>
                <a:latin typeface="+mn-lt"/>
                <a:cs typeface="Arial" panose="020B0604020202020204" pitchFamily="34" charset="0"/>
              </a:rPr>
              <a:t> </a:t>
            </a:r>
            <a:r>
              <a:rPr sz="563" b="1" spc="-38" dirty="0">
                <a:solidFill>
                  <a:srgbClr val="FFFF00"/>
                </a:solidFill>
                <a:latin typeface="+mn-lt"/>
                <a:cs typeface="Arial" panose="020B0604020202020204" pitchFamily="34" charset="0"/>
              </a:rPr>
              <a:t>A</a:t>
            </a:r>
            <a:r>
              <a:rPr sz="563" b="1" spc="375" dirty="0">
                <a:solidFill>
                  <a:srgbClr val="FFFF00"/>
                </a:solidFill>
                <a:latin typeface="+mn-lt"/>
                <a:cs typeface="Arial" panose="020B0604020202020204" pitchFamily="34" charset="0"/>
              </a:rPr>
              <a:t> </a:t>
            </a:r>
            <a:r>
              <a:rPr sz="563" b="1" spc="-38" dirty="0">
                <a:solidFill>
                  <a:srgbClr val="FFFF00"/>
                </a:solidFill>
                <a:latin typeface="+mn-lt"/>
                <a:cs typeface="Arial" panose="020B0604020202020204" pitchFamily="34" charset="0"/>
              </a:rPr>
              <a:t>S</a:t>
            </a:r>
            <a:r>
              <a:rPr sz="563" b="1" spc="375" dirty="0">
                <a:solidFill>
                  <a:srgbClr val="FFFF00"/>
                </a:solidFill>
                <a:latin typeface="+mn-lt"/>
                <a:cs typeface="Arial" panose="020B0604020202020204" pitchFamily="34" charset="0"/>
              </a:rPr>
              <a:t> </a:t>
            </a:r>
            <a:r>
              <a:rPr sz="563" b="1" spc="-38" dirty="0">
                <a:solidFill>
                  <a:srgbClr val="FFFF00"/>
                </a:solidFill>
                <a:latin typeface="+mn-lt"/>
                <a:cs typeface="Arial" panose="020B0604020202020204" pitchFamily="34" charset="0"/>
              </a:rPr>
              <a:t>T</a:t>
            </a:r>
            <a:endParaRPr sz="563" dirty="0">
              <a:latin typeface="+mn-lt"/>
              <a:cs typeface="Arial" panose="020B0604020202020204" pitchFamily="34" charset="0"/>
            </a:endParaRPr>
          </a:p>
        </p:txBody>
      </p:sp>
      <p:sp>
        <p:nvSpPr>
          <p:cNvPr id="56" name="object 56"/>
          <p:cNvSpPr txBox="1"/>
          <p:nvPr/>
        </p:nvSpPr>
        <p:spPr>
          <a:xfrm>
            <a:off x="2197187" y="3030752"/>
            <a:ext cx="61913" cy="97207"/>
          </a:xfrm>
          <a:prstGeom prst="rect">
            <a:avLst/>
          </a:prstGeom>
        </p:spPr>
        <p:txBody>
          <a:bodyPr vert="horz" wrap="square" lIns="0" tIns="10478" rIns="0" bIns="0" rtlCol="0">
            <a:spAutoFit/>
          </a:bodyPr>
          <a:lstStyle/>
          <a:p>
            <a:pPr marL="9525">
              <a:spcBef>
                <a:spcPts val="83"/>
              </a:spcBef>
            </a:pPr>
            <a:r>
              <a:rPr sz="563" b="1" spc="-38" dirty="0">
                <a:solidFill>
                  <a:srgbClr val="FFFF00"/>
                </a:solidFill>
                <a:latin typeface="+mn-lt"/>
                <a:cs typeface="Arial" panose="020B0604020202020204" pitchFamily="34" charset="0"/>
              </a:rPr>
              <a:t>E</a:t>
            </a:r>
            <a:endParaRPr sz="563" dirty="0">
              <a:latin typeface="+mn-lt"/>
              <a:cs typeface="Arial" panose="020B0604020202020204" pitchFamily="34" charset="0"/>
            </a:endParaRPr>
          </a:p>
        </p:txBody>
      </p:sp>
      <p:grpSp>
        <p:nvGrpSpPr>
          <p:cNvPr id="57" name="object 57"/>
          <p:cNvGrpSpPr/>
          <p:nvPr/>
        </p:nvGrpSpPr>
        <p:grpSpPr>
          <a:xfrm>
            <a:off x="3194143" y="2688611"/>
            <a:ext cx="313373" cy="882968"/>
            <a:chOff x="3515145" y="3942335"/>
            <a:chExt cx="417830" cy="1177290"/>
          </a:xfrm>
        </p:grpSpPr>
        <p:pic>
          <p:nvPicPr>
            <p:cNvPr id="58" name="object 58"/>
            <p:cNvPicPr/>
            <p:nvPr/>
          </p:nvPicPr>
          <p:blipFill>
            <a:blip r:embed="rId14" cstate="print"/>
            <a:stretch>
              <a:fillRect/>
            </a:stretch>
          </p:blipFill>
          <p:spPr>
            <a:xfrm>
              <a:off x="3520465" y="3958025"/>
              <a:ext cx="412343" cy="1160995"/>
            </a:xfrm>
            <a:prstGeom prst="rect">
              <a:avLst/>
            </a:prstGeom>
          </p:spPr>
        </p:pic>
        <p:pic>
          <p:nvPicPr>
            <p:cNvPr id="59" name="object 59"/>
            <p:cNvPicPr/>
            <p:nvPr/>
          </p:nvPicPr>
          <p:blipFill>
            <a:blip r:embed="rId17" cstate="print"/>
            <a:stretch>
              <a:fillRect/>
            </a:stretch>
          </p:blipFill>
          <p:spPr>
            <a:xfrm>
              <a:off x="3632197" y="3963254"/>
              <a:ext cx="215482" cy="648483"/>
            </a:xfrm>
            <a:prstGeom prst="rect">
              <a:avLst/>
            </a:prstGeom>
          </p:spPr>
        </p:pic>
        <p:sp>
          <p:nvSpPr>
            <p:cNvPr id="60" name="object 60"/>
            <p:cNvSpPr/>
            <p:nvPr/>
          </p:nvSpPr>
          <p:spPr>
            <a:xfrm>
              <a:off x="3515145" y="3942335"/>
              <a:ext cx="407034" cy="1156335"/>
            </a:xfrm>
            <a:custGeom>
              <a:avLst/>
              <a:gdLst/>
              <a:ahLst/>
              <a:cxnLst/>
              <a:rect l="l" t="t" r="r" b="b"/>
              <a:pathLst>
                <a:path w="407035" h="1156335">
                  <a:moveTo>
                    <a:pt x="305311" y="0"/>
                  </a:moveTo>
                  <a:lnTo>
                    <a:pt x="101800" y="0"/>
                  </a:lnTo>
                  <a:lnTo>
                    <a:pt x="101800" y="838497"/>
                  </a:lnTo>
                  <a:lnTo>
                    <a:pt x="0" y="838497"/>
                  </a:lnTo>
                  <a:lnTo>
                    <a:pt x="203511" y="1155766"/>
                  </a:lnTo>
                  <a:lnTo>
                    <a:pt x="407023" y="838497"/>
                  </a:lnTo>
                  <a:lnTo>
                    <a:pt x="305311" y="838497"/>
                  </a:lnTo>
                  <a:lnTo>
                    <a:pt x="305311" y="0"/>
                  </a:lnTo>
                  <a:close/>
                </a:path>
              </a:pathLst>
            </a:custGeom>
            <a:solidFill>
              <a:srgbClr val="C0504D"/>
            </a:solidFill>
          </p:spPr>
          <p:txBody>
            <a:bodyPr wrap="square" lIns="0" tIns="0" rIns="0" bIns="0" rtlCol="0"/>
            <a:lstStyle/>
            <a:p>
              <a:endParaRPr sz="1050">
                <a:latin typeface="+mn-lt"/>
              </a:endParaRPr>
            </a:p>
          </p:txBody>
        </p:sp>
      </p:grpSp>
      <p:sp>
        <p:nvSpPr>
          <p:cNvPr id="61" name="object 61"/>
          <p:cNvSpPr txBox="1"/>
          <p:nvPr/>
        </p:nvSpPr>
        <p:spPr>
          <a:xfrm>
            <a:off x="3309984" y="2700332"/>
            <a:ext cx="90488" cy="351602"/>
          </a:xfrm>
          <a:prstGeom prst="rect">
            <a:avLst/>
          </a:prstGeom>
        </p:spPr>
        <p:txBody>
          <a:bodyPr vert="horz" wrap="square" lIns="0" tIns="11906" rIns="0" bIns="0" rtlCol="0">
            <a:spAutoFit/>
          </a:bodyPr>
          <a:lstStyle/>
          <a:p>
            <a:pPr marL="9525" marR="3810">
              <a:lnSpc>
                <a:spcPct val="98400"/>
              </a:lnSpc>
              <a:spcBef>
                <a:spcPts val="94"/>
              </a:spcBef>
            </a:pPr>
            <a:r>
              <a:rPr sz="563" b="1" spc="-38" dirty="0">
                <a:solidFill>
                  <a:srgbClr val="FFFF00"/>
                </a:solidFill>
                <a:latin typeface="+mn-lt"/>
                <a:cs typeface="Arial" panose="020B0604020202020204" pitchFamily="34" charset="0"/>
              </a:rPr>
              <a:t>W</a:t>
            </a:r>
            <a:r>
              <a:rPr sz="563" b="1" spc="375" dirty="0">
                <a:solidFill>
                  <a:srgbClr val="FFFF00"/>
                </a:solidFill>
                <a:latin typeface="+mn-lt"/>
                <a:cs typeface="Arial" panose="020B0604020202020204" pitchFamily="34" charset="0"/>
              </a:rPr>
              <a:t> </a:t>
            </a:r>
            <a:r>
              <a:rPr sz="563" b="1" spc="-38" dirty="0">
                <a:solidFill>
                  <a:srgbClr val="FFFF00"/>
                </a:solidFill>
                <a:latin typeface="+mn-lt"/>
                <a:cs typeface="Arial" panose="020B0604020202020204" pitchFamily="34" charset="0"/>
              </a:rPr>
              <a:t>A</a:t>
            </a:r>
            <a:r>
              <a:rPr sz="563" b="1" spc="375" dirty="0">
                <a:solidFill>
                  <a:srgbClr val="FFFF00"/>
                </a:solidFill>
                <a:latin typeface="+mn-lt"/>
                <a:cs typeface="Arial" panose="020B0604020202020204" pitchFamily="34" charset="0"/>
              </a:rPr>
              <a:t> </a:t>
            </a:r>
            <a:r>
              <a:rPr sz="563" b="1" spc="-38" dirty="0">
                <a:solidFill>
                  <a:srgbClr val="FFFF00"/>
                </a:solidFill>
                <a:latin typeface="+mn-lt"/>
                <a:cs typeface="Arial" panose="020B0604020202020204" pitchFamily="34" charset="0"/>
              </a:rPr>
              <a:t>S</a:t>
            </a:r>
            <a:r>
              <a:rPr sz="563" b="1" spc="375" dirty="0">
                <a:solidFill>
                  <a:srgbClr val="FFFF00"/>
                </a:solidFill>
                <a:latin typeface="+mn-lt"/>
                <a:cs typeface="Arial" panose="020B0604020202020204" pitchFamily="34" charset="0"/>
              </a:rPr>
              <a:t> </a:t>
            </a:r>
            <a:r>
              <a:rPr sz="563" b="1" spc="-38" dirty="0">
                <a:solidFill>
                  <a:srgbClr val="FFFF00"/>
                </a:solidFill>
                <a:latin typeface="+mn-lt"/>
                <a:cs typeface="Arial" panose="020B0604020202020204" pitchFamily="34" charset="0"/>
              </a:rPr>
              <a:t>T</a:t>
            </a:r>
            <a:endParaRPr sz="563" dirty="0">
              <a:latin typeface="+mn-lt"/>
              <a:cs typeface="Arial" panose="020B0604020202020204" pitchFamily="34" charset="0"/>
            </a:endParaRPr>
          </a:p>
        </p:txBody>
      </p:sp>
      <p:sp>
        <p:nvSpPr>
          <p:cNvPr id="62" name="object 62"/>
          <p:cNvSpPr txBox="1"/>
          <p:nvPr/>
        </p:nvSpPr>
        <p:spPr>
          <a:xfrm>
            <a:off x="3309984" y="3037812"/>
            <a:ext cx="61913" cy="97207"/>
          </a:xfrm>
          <a:prstGeom prst="rect">
            <a:avLst/>
          </a:prstGeom>
        </p:spPr>
        <p:txBody>
          <a:bodyPr vert="horz" wrap="square" lIns="0" tIns="10478" rIns="0" bIns="0" rtlCol="0">
            <a:spAutoFit/>
          </a:bodyPr>
          <a:lstStyle/>
          <a:p>
            <a:pPr marL="9525">
              <a:spcBef>
                <a:spcPts val="83"/>
              </a:spcBef>
            </a:pPr>
            <a:r>
              <a:rPr sz="563" b="1" spc="-38" dirty="0">
                <a:solidFill>
                  <a:srgbClr val="FFFF00"/>
                </a:solidFill>
                <a:latin typeface="+mn-lt"/>
                <a:cs typeface="Arial" panose="020B0604020202020204" pitchFamily="34" charset="0"/>
              </a:rPr>
              <a:t>E</a:t>
            </a:r>
            <a:endParaRPr sz="563" dirty="0">
              <a:latin typeface="+mn-lt"/>
              <a:cs typeface="Arial" panose="020B0604020202020204" pitchFamily="34" charset="0"/>
            </a:endParaRPr>
          </a:p>
        </p:txBody>
      </p:sp>
      <p:grpSp>
        <p:nvGrpSpPr>
          <p:cNvPr id="63" name="object 63"/>
          <p:cNvGrpSpPr/>
          <p:nvPr/>
        </p:nvGrpSpPr>
        <p:grpSpPr>
          <a:xfrm>
            <a:off x="586400" y="2537605"/>
            <a:ext cx="2458403" cy="472916"/>
            <a:chOff x="38155" y="3740992"/>
            <a:chExt cx="3277870" cy="630555"/>
          </a:xfrm>
        </p:grpSpPr>
        <p:pic>
          <p:nvPicPr>
            <p:cNvPr id="64" name="object 64"/>
            <p:cNvPicPr/>
            <p:nvPr/>
          </p:nvPicPr>
          <p:blipFill>
            <a:blip r:embed="rId18" cstate="print"/>
            <a:stretch>
              <a:fillRect/>
            </a:stretch>
          </p:blipFill>
          <p:spPr>
            <a:xfrm>
              <a:off x="38155" y="3756681"/>
              <a:ext cx="263367" cy="112438"/>
            </a:xfrm>
            <a:prstGeom prst="rect">
              <a:avLst/>
            </a:prstGeom>
          </p:spPr>
        </p:pic>
        <p:pic>
          <p:nvPicPr>
            <p:cNvPr id="65" name="object 65"/>
            <p:cNvPicPr/>
            <p:nvPr/>
          </p:nvPicPr>
          <p:blipFill>
            <a:blip r:embed="rId19" cstate="print"/>
            <a:stretch>
              <a:fillRect/>
            </a:stretch>
          </p:blipFill>
          <p:spPr>
            <a:xfrm>
              <a:off x="38155" y="3740992"/>
              <a:ext cx="252726" cy="107208"/>
            </a:xfrm>
            <a:prstGeom prst="rect">
              <a:avLst/>
            </a:prstGeom>
          </p:spPr>
        </p:pic>
        <p:pic>
          <p:nvPicPr>
            <p:cNvPr id="66" name="object 66"/>
            <p:cNvPicPr/>
            <p:nvPr/>
          </p:nvPicPr>
          <p:blipFill>
            <a:blip r:embed="rId20" cstate="print"/>
            <a:stretch>
              <a:fillRect/>
            </a:stretch>
          </p:blipFill>
          <p:spPr>
            <a:xfrm>
              <a:off x="2443050" y="4010322"/>
              <a:ext cx="872572" cy="360849"/>
            </a:xfrm>
            <a:prstGeom prst="rect">
              <a:avLst/>
            </a:prstGeom>
          </p:spPr>
        </p:pic>
        <p:pic>
          <p:nvPicPr>
            <p:cNvPr id="67" name="object 67"/>
            <p:cNvPicPr/>
            <p:nvPr/>
          </p:nvPicPr>
          <p:blipFill>
            <a:blip r:embed="rId21" cstate="print"/>
            <a:stretch>
              <a:fillRect/>
            </a:stretch>
          </p:blipFill>
          <p:spPr>
            <a:xfrm>
              <a:off x="2432410" y="4010322"/>
              <a:ext cx="883214" cy="261485"/>
            </a:xfrm>
            <a:prstGeom prst="rect">
              <a:avLst/>
            </a:prstGeom>
          </p:spPr>
        </p:pic>
        <p:sp>
          <p:nvSpPr>
            <p:cNvPr id="68" name="object 68"/>
            <p:cNvSpPr/>
            <p:nvPr/>
          </p:nvSpPr>
          <p:spPr>
            <a:xfrm>
              <a:off x="2437730" y="3994632"/>
              <a:ext cx="867410" cy="356235"/>
            </a:xfrm>
            <a:custGeom>
              <a:avLst/>
              <a:gdLst/>
              <a:ahLst/>
              <a:cxnLst/>
              <a:rect l="l" t="t" r="r" b="b"/>
              <a:pathLst>
                <a:path w="867410" h="356235">
                  <a:moveTo>
                    <a:pt x="867252" y="0"/>
                  </a:moveTo>
                  <a:lnTo>
                    <a:pt x="0" y="0"/>
                  </a:lnTo>
                  <a:lnTo>
                    <a:pt x="0" y="355620"/>
                  </a:lnTo>
                  <a:lnTo>
                    <a:pt x="867252" y="355620"/>
                  </a:lnTo>
                  <a:lnTo>
                    <a:pt x="867252" y="0"/>
                  </a:lnTo>
                  <a:close/>
                </a:path>
              </a:pathLst>
            </a:custGeom>
            <a:solidFill>
              <a:srgbClr val="00B050"/>
            </a:solidFill>
          </p:spPr>
          <p:txBody>
            <a:bodyPr wrap="square" lIns="0" tIns="0" rIns="0" bIns="0" rtlCol="0"/>
            <a:lstStyle/>
            <a:p>
              <a:endParaRPr sz="1050">
                <a:latin typeface="+mn-lt"/>
              </a:endParaRPr>
            </a:p>
          </p:txBody>
        </p:sp>
      </p:grpSp>
      <p:sp>
        <p:nvSpPr>
          <p:cNvPr id="69" name="object 69"/>
          <p:cNvSpPr txBox="1"/>
          <p:nvPr/>
        </p:nvSpPr>
        <p:spPr>
          <a:xfrm>
            <a:off x="1981054" y="1476627"/>
            <a:ext cx="972026" cy="115416"/>
          </a:xfrm>
          <a:prstGeom prst="rect">
            <a:avLst/>
          </a:prstGeom>
          <a:ln w="20933">
            <a:solidFill>
              <a:srgbClr val="4F81BD"/>
            </a:solidFill>
          </a:ln>
        </p:spPr>
        <p:txBody>
          <a:bodyPr vert="horz" wrap="square" lIns="0" tIns="22860" rIns="0" bIns="0" rtlCol="0">
            <a:spAutoFit/>
          </a:bodyPr>
          <a:lstStyle/>
          <a:p>
            <a:pPr marL="209550">
              <a:spcBef>
                <a:spcPts val="180"/>
              </a:spcBef>
            </a:pPr>
            <a:r>
              <a:rPr sz="600" dirty="0">
                <a:latin typeface="+mn-lt"/>
                <a:cs typeface="Arial" panose="020B0604020202020204" pitchFamily="34" charset="0"/>
              </a:rPr>
              <a:t>Energy:</a:t>
            </a:r>
            <a:r>
              <a:rPr sz="600" spc="41" dirty="0">
                <a:latin typeface="+mn-lt"/>
                <a:cs typeface="Arial" panose="020B0604020202020204" pitchFamily="34" charset="0"/>
              </a:rPr>
              <a:t> </a:t>
            </a:r>
            <a:r>
              <a:rPr sz="600" dirty="0">
                <a:latin typeface="+mn-lt"/>
                <a:cs typeface="Arial" panose="020B0604020202020204" pitchFamily="34" charset="0"/>
              </a:rPr>
              <a:t>317</a:t>
            </a:r>
            <a:r>
              <a:rPr sz="600" spc="83" dirty="0">
                <a:latin typeface="+mn-lt"/>
                <a:cs typeface="Arial" panose="020B0604020202020204" pitchFamily="34" charset="0"/>
              </a:rPr>
              <a:t> </a:t>
            </a:r>
            <a:r>
              <a:rPr sz="600" spc="-19" dirty="0">
                <a:latin typeface="+mn-lt"/>
                <a:cs typeface="Arial" panose="020B0604020202020204" pitchFamily="34" charset="0"/>
              </a:rPr>
              <a:t>kWh</a:t>
            </a:r>
            <a:endParaRPr sz="600" dirty="0">
              <a:latin typeface="+mn-lt"/>
              <a:cs typeface="Arial" panose="020B0604020202020204" pitchFamily="34" charset="0"/>
            </a:endParaRPr>
          </a:p>
        </p:txBody>
      </p:sp>
      <p:sp>
        <p:nvSpPr>
          <p:cNvPr id="70" name="object 70"/>
          <p:cNvSpPr txBox="1"/>
          <p:nvPr/>
        </p:nvSpPr>
        <p:spPr>
          <a:xfrm>
            <a:off x="2386081" y="2736940"/>
            <a:ext cx="650558" cy="120770"/>
          </a:xfrm>
          <a:prstGeom prst="rect">
            <a:avLst/>
          </a:prstGeom>
        </p:spPr>
        <p:txBody>
          <a:bodyPr vert="horz" wrap="square" lIns="0" tIns="10953" rIns="0" bIns="0" rtlCol="0">
            <a:spAutoFit/>
          </a:bodyPr>
          <a:lstStyle/>
          <a:p>
            <a:pPr marL="48577">
              <a:spcBef>
                <a:spcPts val="86"/>
              </a:spcBef>
            </a:pPr>
            <a:r>
              <a:rPr sz="713" dirty="0">
                <a:latin typeface="+mn-lt"/>
                <a:cs typeface="Arial" panose="020B0604020202020204" pitchFamily="34" charset="0"/>
              </a:rPr>
              <a:t>Drawing</a:t>
            </a:r>
            <a:r>
              <a:rPr sz="713" spc="41" dirty="0">
                <a:latin typeface="+mn-lt"/>
                <a:cs typeface="Arial" panose="020B0604020202020204" pitchFamily="34" charset="0"/>
              </a:rPr>
              <a:t> </a:t>
            </a:r>
            <a:r>
              <a:rPr sz="713" spc="-8" dirty="0">
                <a:latin typeface="+mn-lt"/>
                <a:cs typeface="Arial" panose="020B0604020202020204" pitchFamily="34" charset="0"/>
              </a:rPr>
              <a:t>Sliver</a:t>
            </a:r>
            <a:endParaRPr sz="713" dirty="0">
              <a:latin typeface="+mn-lt"/>
              <a:cs typeface="Arial" panose="020B0604020202020204" pitchFamily="34" charset="0"/>
            </a:endParaRPr>
          </a:p>
        </p:txBody>
      </p:sp>
      <p:grpSp>
        <p:nvGrpSpPr>
          <p:cNvPr id="71" name="object 71"/>
          <p:cNvGrpSpPr/>
          <p:nvPr/>
        </p:nvGrpSpPr>
        <p:grpSpPr>
          <a:xfrm>
            <a:off x="3501406" y="2741563"/>
            <a:ext cx="662464" cy="282416"/>
            <a:chOff x="3924829" y="4012937"/>
            <a:chExt cx="883285" cy="376555"/>
          </a:xfrm>
        </p:grpSpPr>
        <p:pic>
          <p:nvPicPr>
            <p:cNvPr id="72" name="object 72"/>
            <p:cNvPicPr/>
            <p:nvPr/>
          </p:nvPicPr>
          <p:blipFill>
            <a:blip r:embed="rId22" cstate="print"/>
            <a:stretch>
              <a:fillRect/>
            </a:stretch>
          </p:blipFill>
          <p:spPr>
            <a:xfrm>
              <a:off x="3935469" y="4028625"/>
              <a:ext cx="872572" cy="360849"/>
            </a:xfrm>
            <a:prstGeom prst="rect">
              <a:avLst/>
            </a:prstGeom>
          </p:spPr>
        </p:pic>
        <p:pic>
          <p:nvPicPr>
            <p:cNvPr id="73" name="object 73"/>
            <p:cNvPicPr/>
            <p:nvPr/>
          </p:nvPicPr>
          <p:blipFill>
            <a:blip r:embed="rId23" cstate="print"/>
            <a:stretch>
              <a:fillRect/>
            </a:stretch>
          </p:blipFill>
          <p:spPr>
            <a:xfrm>
              <a:off x="3924829" y="4028625"/>
              <a:ext cx="505453" cy="261485"/>
            </a:xfrm>
            <a:prstGeom prst="rect">
              <a:avLst/>
            </a:prstGeom>
          </p:spPr>
        </p:pic>
        <p:sp>
          <p:nvSpPr>
            <p:cNvPr id="74" name="object 74"/>
            <p:cNvSpPr/>
            <p:nvPr/>
          </p:nvSpPr>
          <p:spPr>
            <a:xfrm>
              <a:off x="3930149" y="4012937"/>
              <a:ext cx="867410" cy="356235"/>
            </a:xfrm>
            <a:custGeom>
              <a:avLst/>
              <a:gdLst/>
              <a:ahLst/>
              <a:cxnLst/>
              <a:rect l="l" t="t" r="r" b="b"/>
              <a:pathLst>
                <a:path w="867410" h="356235">
                  <a:moveTo>
                    <a:pt x="867252" y="0"/>
                  </a:moveTo>
                  <a:lnTo>
                    <a:pt x="0" y="0"/>
                  </a:lnTo>
                  <a:lnTo>
                    <a:pt x="0" y="355620"/>
                  </a:lnTo>
                  <a:lnTo>
                    <a:pt x="867252" y="355620"/>
                  </a:lnTo>
                  <a:lnTo>
                    <a:pt x="867252" y="0"/>
                  </a:lnTo>
                  <a:close/>
                </a:path>
              </a:pathLst>
            </a:custGeom>
            <a:solidFill>
              <a:srgbClr val="00B050"/>
            </a:solidFill>
          </p:spPr>
          <p:txBody>
            <a:bodyPr wrap="square" lIns="0" tIns="0" rIns="0" bIns="0" rtlCol="0"/>
            <a:lstStyle/>
            <a:p>
              <a:endParaRPr sz="1050">
                <a:latin typeface="+mn-lt"/>
              </a:endParaRPr>
            </a:p>
          </p:txBody>
        </p:sp>
      </p:grpSp>
      <p:sp>
        <p:nvSpPr>
          <p:cNvPr id="75" name="object 75"/>
          <p:cNvSpPr txBox="1"/>
          <p:nvPr/>
        </p:nvSpPr>
        <p:spPr>
          <a:xfrm>
            <a:off x="3505396" y="2750995"/>
            <a:ext cx="650558" cy="120770"/>
          </a:xfrm>
          <a:prstGeom prst="rect">
            <a:avLst/>
          </a:prstGeom>
        </p:spPr>
        <p:txBody>
          <a:bodyPr vert="horz" wrap="square" lIns="0" tIns="10953" rIns="0" bIns="0" rtlCol="0">
            <a:spAutoFit/>
          </a:bodyPr>
          <a:lstStyle/>
          <a:p>
            <a:pPr marL="49530">
              <a:spcBef>
                <a:spcPts val="86"/>
              </a:spcBef>
            </a:pPr>
            <a:r>
              <a:rPr sz="713" spc="-8" dirty="0">
                <a:latin typeface="+mn-lt"/>
                <a:cs typeface="Arial" panose="020B0604020202020204" pitchFamily="34" charset="0"/>
              </a:rPr>
              <a:t>Roving</a:t>
            </a:r>
            <a:endParaRPr sz="713" dirty="0">
              <a:latin typeface="+mn-lt"/>
              <a:cs typeface="Arial" panose="020B0604020202020204" pitchFamily="34" charset="0"/>
            </a:endParaRPr>
          </a:p>
        </p:txBody>
      </p:sp>
      <p:grpSp>
        <p:nvGrpSpPr>
          <p:cNvPr id="76" name="object 76"/>
          <p:cNvGrpSpPr/>
          <p:nvPr/>
        </p:nvGrpSpPr>
        <p:grpSpPr>
          <a:xfrm>
            <a:off x="586401" y="2551331"/>
            <a:ext cx="4515326" cy="1696403"/>
            <a:chOff x="38155" y="3759295"/>
            <a:chExt cx="6020435" cy="2261870"/>
          </a:xfrm>
        </p:grpSpPr>
        <p:sp>
          <p:nvSpPr>
            <p:cNvPr id="77" name="object 77"/>
            <p:cNvSpPr/>
            <p:nvPr/>
          </p:nvSpPr>
          <p:spPr>
            <a:xfrm>
              <a:off x="38150" y="5845962"/>
              <a:ext cx="3776345" cy="175260"/>
            </a:xfrm>
            <a:custGeom>
              <a:avLst/>
              <a:gdLst/>
              <a:ahLst/>
              <a:cxnLst/>
              <a:rect l="l" t="t" r="r" b="b"/>
              <a:pathLst>
                <a:path w="3776345" h="175260">
                  <a:moveTo>
                    <a:pt x="3775913" y="11201"/>
                  </a:moveTo>
                  <a:lnTo>
                    <a:pt x="3749319" y="11201"/>
                  </a:lnTo>
                  <a:lnTo>
                    <a:pt x="3749319" y="148666"/>
                  </a:lnTo>
                  <a:lnTo>
                    <a:pt x="2309749" y="148666"/>
                  </a:lnTo>
                  <a:lnTo>
                    <a:pt x="2309749" y="137426"/>
                  </a:lnTo>
                  <a:lnTo>
                    <a:pt x="2309749" y="0"/>
                  </a:lnTo>
                  <a:lnTo>
                    <a:pt x="2283142" y="0"/>
                  </a:lnTo>
                  <a:lnTo>
                    <a:pt x="2283142" y="137426"/>
                  </a:lnTo>
                  <a:lnTo>
                    <a:pt x="748207" y="137426"/>
                  </a:lnTo>
                  <a:lnTo>
                    <a:pt x="748207" y="7467"/>
                  </a:lnTo>
                  <a:lnTo>
                    <a:pt x="721601" y="7467"/>
                  </a:lnTo>
                  <a:lnTo>
                    <a:pt x="721601" y="137426"/>
                  </a:lnTo>
                  <a:lnTo>
                    <a:pt x="0" y="137426"/>
                  </a:lnTo>
                  <a:lnTo>
                    <a:pt x="0" y="144907"/>
                  </a:lnTo>
                  <a:lnTo>
                    <a:pt x="0" y="148666"/>
                  </a:lnTo>
                  <a:lnTo>
                    <a:pt x="0" y="163576"/>
                  </a:lnTo>
                  <a:lnTo>
                    <a:pt x="0" y="171056"/>
                  </a:lnTo>
                  <a:lnTo>
                    <a:pt x="0" y="174815"/>
                  </a:lnTo>
                  <a:lnTo>
                    <a:pt x="3769969" y="174815"/>
                  </a:lnTo>
                  <a:lnTo>
                    <a:pt x="3775913" y="168960"/>
                  </a:lnTo>
                  <a:lnTo>
                    <a:pt x="3775913" y="161734"/>
                  </a:lnTo>
                  <a:lnTo>
                    <a:pt x="3775913" y="148666"/>
                  </a:lnTo>
                  <a:lnTo>
                    <a:pt x="3775913" y="11201"/>
                  </a:lnTo>
                  <a:close/>
                </a:path>
              </a:pathLst>
            </a:custGeom>
            <a:solidFill>
              <a:srgbClr val="4A7EBB"/>
            </a:solidFill>
          </p:spPr>
          <p:txBody>
            <a:bodyPr wrap="square" lIns="0" tIns="0" rIns="0" bIns="0" rtlCol="0"/>
            <a:lstStyle/>
            <a:p>
              <a:endParaRPr sz="1050">
                <a:latin typeface="+mn-lt"/>
              </a:endParaRPr>
            </a:p>
          </p:txBody>
        </p:sp>
        <p:pic>
          <p:nvPicPr>
            <p:cNvPr id="78" name="object 78"/>
            <p:cNvPicPr/>
            <p:nvPr/>
          </p:nvPicPr>
          <p:blipFill>
            <a:blip r:embed="rId24" cstate="print"/>
            <a:stretch>
              <a:fillRect/>
            </a:stretch>
          </p:blipFill>
          <p:spPr>
            <a:xfrm>
              <a:off x="4217460" y="3774985"/>
              <a:ext cx="830008" cy="146431"/>
            </a:xfrm>
            <a:prstGeom prst="rect">
              <a:avLst/>
            </a:prstGeom>
          </p:spPr>
        </p:pic>
        <p:sp>
          <p:nvSpPr>
            <p:cNvPr id="79" name="object 79"/>
            <p:cNvSpPr/>
            <p:nvPr/>
          </p:nvSpPr>
          <p:spPr>
            <a:xfrm>
              <a:off x="4212139" y="3759295"/>
              <a:ext cx="824865" cy="141605"/>
            </a:xfrm>
            <a:custGeom>
              <a:avLst/>
              <a:gdLst/>
              <a:ahLst/>
              <a:cxnLst/>
              <a:rect l="l" t="t" r="r" b="b"/>
              <a:pathLst>
                <a:path w="824864" h="141604">
                  <a:moveTo>
                    <a:pt x="615944" y="0"/>
                  </a:moveTo>
                  <a:lnTo>
                    <a:pt x="615944" y="35300"/>
                  </a:lnTo>
                  <a:lnTo>
                    <a:pt x="0" y="35300"/>
                  </a:lnTo>
                  <a:lnTo>
                    <a:pt x="0" y="105901"/>
                  </a:lnTo>
                  <a:lnTo>
                    <a:pt x="615944" y="105901"/>
                  </a:lnTo>
                  <a:lnTo>
                    <a:pt x="615944" y="141202"/>
                  </a:lnTo>
                  <a:lnTo>
                    <a:pt x="824688" y="70601"/>
                  </a:lnTo>
                  <a:lnTo>
                    <a:pt x="615944" y="0"/>
                  </a:lnTo>
                  <a:close/>
                </a:path>
              </a:pathLst>
            </a:custGeom>
            <a:solidFill>
              <a:srgbClr val="9BBB59"/>
            </a:solidFill>
          </p:spPr>
          <p:txBody>
            <a:bodyPr wrap="square" lIns="0" tIns="0" rIns="0" bIns="0" rtlCol="0"/>
            <a:lstStyle/>
            <a:p>
              <a:endParaRPr sz="1050">
                <a:latin typeface="+mn-lt"/>
              </a:endParaRPr>
            </a:p>
          </p:txBody>
        </p:sp>
        <p:sp>
          <p:nvSpPr>
            <p:cNvPr id="80" name="object 80"/>
            <p:cNvSpPr/>
            <p:nvPr/>
          </p:nvSpPr>
          <p:spPr>
            <a:xfrm>
              <a:off x="5015545" y="5077182"/>
              <a:ext cx="1032510" cy="792480"/>
            </a:xfrm>
            <a:custGeom>
              <a:avLst/>
              <a:gdLst/>
              <a:ahLst/>
              <a:cxnLst/>
              <a:rect l="l" t="t" r="r" b="b"/>
              <a:pathLst>
                <a:path w="1032510" h="792479">
                  <a:moveTo>
                    <a:pt x="0" y="792301"/>
                  </a:moveTo>
                  <a:lnTo>
                    <a:pt x="1032189" y="792301"/>
                  </a:lnTo>
                  <a:lnTo>
                    <a:pt x="1032189" y="0"/>
                  </a:lnTo>
                  <a:lnTo>
                    <a:pt x="0" y="0"/>
                  </a:lnTo>
                  <a:lnTo>
                    <a:pt x="0" y="792301"/>
                  </a:lnTo>
                  <a:close/>
                </a:path>
              </a:pathLst>
            </a:custGeom>
            <a:ln w="21053">
              <a:solidFill>
                <a:srgbClr val="C0504D"/>
              </a:solidFill>
            </a:ln>
          </p:spPr>
          <p:txBody>
            <a:bodyPr wrap="square" lIns="0" tIns="0" rIns="0" bIns="0" rtlCol="0"/>
            <a:lstStyle/>
            <a:p>
              <a:endParaRPr sz="1050">
                <a:latin typeface="+mn-lt"/>
              </a:endParaRPr>
            </a:p>
          </p:txBody>
        </p:sp>
      </p:grpSp>
      <p:sp>
        <p:nvSpPr>
          <p:cNvPr id="81" name="object 81"/>
          <p:cNvSpPr txBox="1"/>
          <p:nvPr/>
        </p:nvSpPr>
        <p:spPr>
          <a:xfrm>
            <a:off x="4358136" y="3545870"/>
            <a:ext cx="639679" cy="376771"/>
          </a:xfrm>
          <a:prstGeom prst="rect">
            <a:avLst/>
          </a:prstGeom>
        </p:spPr>
        <p:txBody>
          <a:bodyPr vert="horz" wrap="square" lIns="0" tIns="18098" rIns="0" bIns="0" rtlCol="0">
            <a:spAutoFit/>
          </a:bodyPr>
          <a:lstStyle/>
          <a:p>
            <a:pPr marL="9525">
              <a:spcBef>
                <a:spcPts val="143"/>
              </a:spcBef>
            </a:pPr>
            <a:r>
              <a:rPr sz="600" dirty="0">
                <a:latin typeface="+mn-lt"/>
                <a:cs typeface="Arial" panose="020B0604020202020204" pitchFamily="34" charset="0"/>
              </a:rPr>
              <a:t>Material</a:t>
            </a:r>
            <a:r>
              <a:rPr sz="600" spc="71" dirty="0">
                <a:latin typeface="+mn-lt"/>
                <a:cs typeface="Arial" panose="020B0604020202020204" pitchFamily="34" charset="0"/>
              </a:rPr>
              <a:t> </a:t>
            </a:r>
            <a:r>
              <a:rPr sz="600" spc="-8" dirty="0">
                <a:latin typeface="+mn-lt"/>
                <a:cs typeface="Arial" panose="020B0604020202020204" pitchFamily="34" charset="0"/>
              </a:rPr>
              <a:t>Waste</a:t>
            </a:r>
            <a:endParaRPr sz="600" dirty="0">
              <a:latin typeface="+mn-lt"/>
              <a:cs typeface="Arial" panose="020B0604020202020204" pitchFamily="34" charset="0"/>
            </a:endParaRPr>
          </a:p>
          <a:p>
            <a:pPr marL="60484" indent="-50959">
              <a:spcBef>
                <a:spcPts val="60"/>
              </a:spcBef>
              <a:buFont typeface="Symbol"/>
              <a:buChar char=""/>
              <a:tabLst>
                <a:tab pos="60484" algn="l"/>
              </a:tabLst>
            </a:pPr>
            <a:r>
              <a:rPr sz="563" spc="-8" dirty="0">
                <a:latin typeface="+mn-lt"/>
                <a:cs typeface="Arial" panose="020B0604020202020204" pitchFamily="34" charset="0"/>
              </a:rPr>
              <a:t>Pneumafil</a:t>
            </a:r>
            <a:endParaRPr sz="563" dirty="0">
              <a:latin typeface="+mn-lt"/>
              <a:cs typeface="Arial" panose="020B0604020202020204" pitchFamily="34" charset="0"/>
            </a:endParaRPr>
          </a:p>
          <a:p>
            <a:pPr marL="9525" marR="98584" indent="51435">
              <a:lnSpc>
                <a:spcPts val="645"/>
              </a:lnSpc>
              <a:spcBef>
                <a:spcPts val="68"/>
              </a:spcBef>
              <a:buFont typeface="Symbol"/>
              <a:buChar char=""/>
              <a:tabLst>
                <a:tab pos="60960" algn="l"/>
              </a:tabLst>
            </a:pPr>
            <a:r>
              <a:rPr sz="563" dirty="0">
                <a:latin typeface="+mn-lt"/>
                <a:cs typeface="Arial" panose="020B0604020202020204" pitchFamily="34" charset="0"/>
              </a:rPr>
              <a:t>Yarn</a:t>
            </a:r>
            <a:r>
              <a:rPr sz="563" spc="30" dirty="0">
                <a:latin typeface="+mn-lt"/>
                <a:cs typeface="Arial" panose="020B0604020202020204" pitchFamily="34" charset="0"/>
              </a:rPr>
              <a:t> </a:t>
            </a:r>
            <a:r>
              <a:rPr sz="563" spc="-15" dirty="0">
                <a:latin typeface="+mn-lt"/>
                <a:cs typeface="Arial" panose="020B0604020202020204" pitchFamily="34" charset="0"/>
              </a:rPr>
              <a:t>Loss</a:t>
            </a:r>
            <a:r>
              <a:rPr sz="563" spc="375" dirty="0">
                <a:latin typeface="+mn-lt"/>
                <a:cs typeface="Arial" panose="020B0604020202020204" pitchFamily="34" charset="0"/>
              </a:rPr>
              <a:t> </a:t>
            </a:r>
            <a:r>
              <a:rPr sz="563" spc="-8" dirty="0">
                <a:latin typeface="+mn-lt"/>
                <a:cs typeface="Arial" panose="020B0604020202020204" pitchFamily="34" charset="0"/>
              </a:rPr>
              <a:t>(mishandling)</a:t>
            </a:r>
            <a:endParaRPr sz="563" dirty="0">
              <a:latin typeface="+mn-lt"/>
              <a:cs typeface="Arial" panose="020B0604020202020204" pitchFamily="34" charset="0"/>
            </a:endParaRPr>
          </a:p>
        </p:txBody>
      </p:sp>
      <p:sp>
        <p:nvSpPr>
          <p:cNvPr id="82" name="object 82"/>
          <p:cNvSpPr/>
          <p:nvPr/>
        </p:nvSpPr>
        <p:spPr>
          <a:xfrm>
            <a:off x="5474671" y="3549552"/>
            <a:ext cx="776288" cy="594360"/>
          </a:xfrm>
          <a:custGeom>
            <a:avLst/>
            <a:gdLst/>
            <a:ahLst/>
            <a:cxnLst/>
            <a:rect l="l" t="t" r="r" b="b"/>
            <a:pathLst>
              <a:path w="1035050" h="792479">
                <a:moveTo>
                  <a:pt x="0" y="792301"/>
                </a:moveTo>
                <a:lnTo>
                  <a:pt x="1034850" y="792301"/>
                </a:lnTo>
                <a:lnTo>
                  <a:pt x="1034850" y="0"/>
                </a:lnTo>
                <a:lnTo>
                  <a:pt x="0" y="0"/>
                </a:lnTo>
                <a:lnTo>
                  <a:pt x="0" y="792301"/>
                </a:lnTo>
                <a:close/>
              </a:path>
            </a:pathLst>
          </a:custGeom>
          <a:ln w="21053">
            <a:solidFill>
              <a:srgbClr val="C0504D"/>
            </a:solidFill>
          </a:ln>
        </p:spPr>
        <p:txBody>
          <a:bodyPr wrap="square" lIns="0" tIns="0" rIns="0" bIns="0" rtlCol="0"/>
          <a:lstStyle/>
          <a:p>
            <a:endParaRPr sz="1050">
              <a:latin typeface="+mn-lt"/>
            </a:endParaRPr>
          </a:p>
        </p:txBody>
      </p:sp>
      <p:sp>
        <p:nvSpPr>
          <p:cNvPr id="83" name="object 83"/>
          <p:cNvSpPr txBox="1"/>
          <p:nvPr/>
        </p:nvSpPr>
        <p:spPr>
          <a:xfrm>
            <a:off x="5515226" y="3554490"/>
            <a:ext cx="695751" cy="210059"/>
          </a:xfrm>
          <a:prstGeom prst="rect">
            <a:avLst/>
          </a:prstGeom>
        </p:spPr>
        <p:txBody>
          <a:bodyPr vert="horz" wrap="square" lIns="0" tIns="18098" rIns="0" bIns="0" rtlCol="0">
            <a:spAutoFit/>
          </a:bodyPr>
          <a:lstStyle/>
          <a:p>
            <a:pPr marL="9525">
              <a:spcBef>
                <a:spcPts val="143"/>
              </a:spcBef>
            </a:pPr>
            <a:r>
              <a:rPr sz="600" dirty="0">
                <a:latin typeface="+mn-lt"/>
                <a:cs typeface="Arial" panose="020B0604020202020204" pitchFamily="34" charset="0"/>
              </a:rPr>
              <a:t>Material</a:t>
            </a:r>
            <a:r>
              <a:rPr sz="600" spc="71" dirty="0">
                <a:latin typeface="+mn-lt"/>
                <a:cs typeface="Arial" panose="020B0604020202020204" pitchFamily="34" charset="0"/>
              </a:rPr>
              <a:t> </a:t>
            </a:r>
            <a:r>
              <a:rPr sz="600" spc="-8" dirty="0">
                <a:latin typeface="+mn-lt"/>
                <a:cs typeface="Arial" panose="020B0604020202020204" pitchFamily="34" charset="0"/>
              </a:rPr>
              <a:t>Waste</a:t>
            </a:r>
            <a:endParaRPr sz="600" dirty="0">
              <a:latin typeface="+mn-lt"/>
              <a:cs typeface="Arial" panose="020B0604020202020204" pitchFamily="34" charset="0"/>
            </a:endParaRPr>
          </a:p>
          <a:p>
            <a:pPr marL="60960" indent="-51435">
              <a:spcBef>
                <a:spcPts val="56"/>
              </a:spcBef>
              <a:buFont typeface="Symbol"/>
              <a:buChar char=""/>
              <a:tabLst>
                <a:tab pos="60960" algn="l"/>
              </a:tabLst>
            </a:pPr>
            <a:r>
              <a:rPr sz="563" dirty="0">
                <a:latin typeface="+mn-lt"/>
                <a:cs typeface="Arial" panose="020B0604020202020204" pitchFamily="34" charset="0"/>
              </a:rPr>
              <a:t>Faulty</a:t>
            </a:r>
            <a:r>
              <a:rPr sz="563" spc="15" dirty="0">
                <a:latin typeface="+mn-lt"/>
                <a:cs typeface="Arial" panose="020B0604020202020204" pitchFamily="34" charset="0"/>
              </a:rPr>
              <a:t> </a:t>
            </a:r>
            <a:r>
              <a:rPr sz="563" spc="-15" dirty="0">
                <a:latin typeface="+mn-lt"/>
                <a:cs typeface="Arial" panose="020B0604020202020204" pitchFamily="34" charset="0"/>
              </a:rPr>
              <a:t>Yarn</a:t>
            </a:r>
            <a:endParaRPr sz="563" dirty="0">
              <a:latin typeface="+mn-lt"/>
              <a:cs typeface="Arial" panose="020B0604020202020204" pitchFamily="34" charset="0"/>
            </a:endParaRPr>
          </a:p>
        </p:txBody>
      </p:sp>
      <p:grpSp>
        <p:nvGrpSpPr>
          <p:cNvPr id="84" name="object 84"/>
          <p:cNvGrpSpPr/>
          <p:nvPr/>
        </p:nvGrpSpPr>
        <p:grpSpPr>
          <a:xfrm>
            <a:off x="4838198" y="2745484"/>
            <a:ext cx="664845" cy="286703"/>
            <a:chOff x="5707218" y="4018165"/>
            <a:chExt cx="886460" cy="382270"/>
          </a:xfrm>
        </p:grpSpPr>
        <p:pic>
          <p:nvPicPr>
            <p:cNvPr id="85" name="object 85"/>
            <p:cNvPicPr/>
            <p:nvPr/>
          </p:nvPicPr>
          <p:blipFill>
            <a:blip r:embed="rId25" cstate="print"/>
            <a:stretch>
              <a:fillRect/>
            </a:stretch>
          </p:blipFill>
          <p:spPr>
            <a:xfrm>
              <a:off x="5720520" y="4033855"/>
              <a:ext cx="872572" cy="366079"/>
            </a:xfrm>
            <a:prstGeom prst="rect">
              <a:avLst/>
            </a:prstGeom>
          </p:spPr>
        </p:pic>
        <p:pic>
          <p:nvPicPr>
            <p:cNvPr id="86" name="object 86"/>
            <p:cNvPicPr/>
            <p:nvPr/>
          </p:nvPicPr>
          <p:blipFill>
            <a:blip r:embed="rId26" cstate="print"/>
            <a:stretch>
              <a:fillRect/>
            </a:stretch>
          </p:blipFill>
          <p:spPr>
            <a:xfrm>
              <a:off x="5707218" y="4031240"/>
              <a:ext cx="524075" cy="261485"/>
            </a:xfrm>
            <a:prstGeom prst="rect">
              <a:avLst/>
            </a:prstGeom>
          </p:spPr>
        </p:pic>
        <p:sp>
          <p:nvSpPr>
            <p:cNvPr id="87" name="object 87"/>
            <p:cNvSpPr/>
            <p:nvPr/>
          </p:nvSpPr>
          <p:spPr>
            <a:xfrm>
              <a:off x="5715199" y="4018165"/>
              <a:ext cx="867410" cy="361315"/>
            </a:xfrm>
            <a:custGeom>
              <a:avLst/>
              <a:gdLst/>
              <a:ahLst/>
              <a:cxnLst/>
              <a:rect l="l" t="t" r="r" b="b"/>
              <a:pathLst>
                <a:path w="867409" h="361314">
                  <a:moveTo>
                    <a:pt x="867252" y="0"/>
                  </a:moveTo>
                  <a:lnTo>
                    <a:pt x="0" y="0"/>
                  </a:lnTo>
                  <a:lnTo>
                    <a:pt x="0" y="360849"/>
                  </a:lnTo>
                  <a:lnTo>
                    <a:pt x="867252" y="360849"/>
                  </a:lnTo>
                  <a:lnTo>
                    <a:pt x="867252" y="0"/>
                  </a:lnTo>
                  <a:close/>
                </a:path>
              </a:pathLst>
            </a:custGeom>
            <a:solidFill>
              <a:srgbClr val="00B050"/>
            </a:solidFill>
          </p:spPr>
          <p:txBody>
            <a:bodyPr wrap="square" lIns="0" tIns="0" rIns="0" bIns="0" rtlCol="0"/>
            <a:lstStyle/>
            <a:p>
              <a:endParaRPr sz="1050">
                <a:latin typeface="+mn-lt"/>
              </a:endParaRPr>
            </a:p>
          </p:txBody>
        </p:sp>
      </p:grpSp>
      <p:sp>
        <p:nvSpPr>
          <p:cNvPr id="88" name="object 88"/>
          <p:cNvSpPr txBox="1"/>
          <p:nvPr/>
        </p:nvSpPr>
        <p:spPr>
          <a:xfrm>
            <a:off x="4844183" y="2753905"/>
            <a:ext cx="650558" cy="121252"/>
          </a:xfrm>
          <a:prstGeom prst="rect">
            <a:avLst/>
          </a:prstGeom>
        </p:spPr>
        <p:txBody>
          <a:bodyPr vert="horz" wrap="square" lIns="0" tIns="11430" rIns="0" bIns="0" rtlCol="0">
            <a:spAutoFit/>
          </a:bodyPr>
          <a:lstStyle/>
          <a:p>
            <a:pPr marL="48101">
              <a:spcBef>
                <a:spcPts val="90"/>
              </a:spcBef>
            </a:pPr>
            <a:r>
              <a:rPr sz="713" spc="-8" dirty="0">
                <a:latin typeface="+mn-lt"/>
                <a:cs typeface="Arial" panose="020B0604020202020204" pitchFamily="34" charset="0"/>
              </a:rPr>
              <a:t>Bobbin</a:t>
            </a:r>
            <a:endParaRPr sz="713" dirty="0">
              <a:latin typeface="+mn-lt"/>
              <a:cs typeface="Arial" panose="020B0604020202020204" pitchFamily="34" charset="0"/>
            </a:endParaRPr>
          </a:p>
        </p:txBody>
      </p:sp>
      <p:grpSp>
        <p:nvGrpSpPr>
          <p:cNvPr id="89" name="object 89"/>
          <p:cNvGrpSpPr/>
          <p:nvPr/>
        </p:nvGrpSpPr>
        <p:grpSpPr>
          <a:xfrm>
            <a:off x="4339395" y="2468964"/>
            <a:ext cx="658654" cy="243364"/>
            <a:chOff x="5042147" y="3649471"/>
            <a:chExt cx="878205" cy="324485"/>
          </a:xfrm>
        </p:grpSpPr>
        <p:pic>
          <p:nvPicPr>
            <p:cNvPr id="90" name="object 90"/>
            <p:cNvPicPr/>
            <p:nvPr/>
          </p:nvPicPr>
          <p:blipFill>
            <a:blip r:embed="rId27" cstate="print"/>
            <a:stretch>
              <a:fillRect/>
            </a:stretch>
          </p:blipFill>
          <p:spPr>
            <a:xfrm>
              <a:off x="5047468" y="3665161"/>
              <a:ext cx="872572" cy="308552"/>
            </a:xfrm>
            <a:prstGeom prst="rect">
              <a:avLst/>
            </a:prstGeom>
          </p:spPr>
        </p:pic>
        <p:pic>
          <p:nvPicPr>
            <p:cNvPr id="91" name="object 91"/>
            <p:cNvPicPr/>
            <p:nvPr/>
          </p:nvPicPr>
          <p:blipFill>
            <a:blip r:embed="rId28" cstate="print"/>
            <a:stretch>
              <a:fillRect/>
            </a:stretch>
          </p:blipFill>
          <p:spPr>
            <a:xfrm>
              <a:off x="5215067" y="3662546"/>
              <a:ext cx="537377" cy="308552"/>
            </a:xfrm>
            <a:prstGeom prst="rect">
              <a:avLst/>
            </a:prstGeom>
          </p:spPr>
        </p:pic>
        <p:sp>
          <p:nvSpPr>
            <p:cNvPr id="92" name="object 92"/>
            <p:cNvSpPr/>
            <p:nvPr/>
          </p:nvSpPr>
          <p:spPr>
            <a:xfrm>
              <a:off x="5042147" y="3649471"/>
              <a:ext cx="867410" cy="303530"/>
            </a:xfrm>
            <a:custGeom>
              <a:avLst/>
              <a:gdLst/>
              <a:ahLst/>
              <a:cxnLst/>
              <a:rect l="l" t="t" r="r" b="b"/>
              <a:pathLst>
                <a:path w="867410" h="303529">
                  <a:moveTo>
                    <a:pt x="867252" y="0"/>
                  </a:moveTo>
                  <a:lnTo>
                    <a:pt x="0" y="0"/>
                  </a:lnTo>
                  <a:lnTo>
                    <a:pt x="0" y="303323"/>
                  </a:lnTo>
                  <a:lnTo>
                    <a:pt x="867252" y="303323"/>
                  </a:lnTo>
                  <a:lnTo>
                    <a:pt x="867252" y="0"/>
                  </a:lnTo>
                  <a:close/>
                </a:path>
              </a:pathLst>
            </a:custGeom>
            <a:solidFill>
              <a:srgbClr val="9BBB59"/>
            </a:solidFill>
          </p:spPr>
          <p:txBody>
            <a:bodyPr wrap="square" lIns="0" tIns="0" rIns="0" bIns="0" rtlCol="0"/>
            <a:lstStyle/>
            <a:p>
              <a:endParaRPr sz="1050">
                <a:latin typeface="+mn-lt"/>
              </a:endParaRPr>
            </a:p>
          </p:txBody>
        </p:sp>
      </p:grpSp>
      <p:sp>
        <p:nvSpPr>
          <p:cNvPr id="93" name="object 93"/>
          <p:cNvSpPr txBox="1"/>
          <p:nvPr/>
        </p:nvSpPr>
        <p:spPr>
          <a:xfrm>
            <a:off x="4339394" y="2477089"/>
            <a:ext cx="1155383" cy="159178"/>
          </a:xfrm>
          <a:prstGeom prst="rect">
            <a:avLst/>
          </a:prstGeom>
        </p:spPr>
        <p:txBody>
          <a:bodyPr vert="horz" wrap="square" lIns="0" tIns="9049" rIns="0" bIns="0" rtlCol="0">
            <a:spAutoFit/>
          </a:bodyPr>
          <a:lstStyle/>
          <a:p>
            <a:pPr marL="202406">
              <a:spcBef>
                <a:spcPts val="71"/>
              </a:spcBef>
            </a:pPr>
            <a:r>
              <a:rPr sz="975" dirty="0">
                <a:latin typeface="+mn-lt"/>
                <a:cs typeface="Arial" panose="020B0604020202020204" pitchFamily="34" charset="0"/>
              </a:rPr>
              <a:t>QC</a:t>
            </a:r>
            <a:r>
              <a:rPr sz="975" spc="23" dirty="0">
                <a:latin typeface="+mn-lt"/>
                <a:cs typeface="Arial" panose="020B0604020202020204" pitchFamily="34" charset="0"/>
              </a:rPr>
              <a:t> </a:t>
            </a:r>
            <a:r>
              <a:rPr sz="975" spc="-38" dirty="0">
                <a:latin typeface="+mn-lt"/>
                <a:cs typeface="Arial" panose="020B0604020202020204" pitchFamily="34" charset="0"/>
              </a:rPr>
              <a:t>8</a:t>
            </a:r>
            <a:endParaRPr sz="975" dirty="0">
              <a:latin typeface="+mn-lt"/>
              <a:cs typeface="Arial" panose="020B0604020202020204" pitchFamily="34" charset="0"/>
            </a:endParaRPr>
          </a:p>
        </p:txBody>
      </p:sp>
      <p:grpSp>
        <p:nvGrpSpPr>
          <p:cNvPr id="94" name="object 94"/>
          <p:cNvGrpSpPr/>
          <p:nvPr/>
        </p:nvGrpSpPr>
        <p:grpSpPr>
          <a:xfrm>
            <a:off x="5468685" y="2482691"/>
            <a:ext cx="658654" cy="229553"/>
            <a:chOff x="6547868" y="3667775"/>
            <a:chExt cx="878205" cy="306070"/>
          </a:xfrm>
        </p:grpSpPr>
        <p:pic>
          <p:nvPicPr>
            <p:cNvPr id="95" name="object 95"/>
            <p:cNvPicPr/>
            <p:nvPr/>
          </p:nvPicPr>
          <p:blipFill>
            <a:blip r:embed="rId29" cstate="print"/>
            <a:stretch>
              <a:fillRect/>
            </a:stretch>
          </p:blipFill>
          <p:spPr>
            <a:xfrm>
              <a:off x="6553188" y="3683465"/>
              <a:ext cx="872572" cy="290248"/>
            </a:xfrm>
            <a:prstGeom prst="rect">
              <a:avLst/>
            </a:prstGeom>
          </p:spPr>
        </p:pic>
        <p:pic>
          <p:nvPicPr>
            <p:cNvPr id="96" name="object 96"/>
            <p:cNvPicPr/>
            <p:nvPr/>
          </p:nvPicPr>
          <p:blipFill>
            <a:blip r:embed="rId30" cstate="print"/>
            <a:stretch>
              <a:fillRect/>
            </a:stretch>
          </p:blipFill>
          <p:spPr>
            <a:xfrm>
              <a:off x="6723447" y="3683465"/>
              <a:ext cx="537377" cy="287634"/>
            </a:xfrm>
            <a:prstGeom prst="rect">
              <a:avLst/>
            </a:prstGeom>
          </p:spPr>
        </p:pic>
        <p:sp>
          <p:nvSpPr>
            <p:cNvPr id="97" name="object 97"/>
            <p:cNvSpPr/>
            <p:nvPr/>
          </p:nvSpPr>
          <p:spPr>
            <a:xfrm>
              <a:off x="6547868" y="3667775"/>
              <a:ext cx="867410" cy="285115"/>
            </a:xfrm>
            <a:custGeom>
              <a:avLst/>
              <a:gdLst/>
              <a:ahLst/>
              <a:cxnLst/>
              <a:rect l="l" t="t" r="r" b="b"/>
              <a:pathLst>
                <a:path w="867409" h="285114">
                  <a:moveTo>
                    <a:pt x="867252" y="0"/>
                  </a:moveTo>
                  <a:lnTo>
                    <a:pt x="0" y="0"/>
                  </a:lnTo>
                  <a:lnTo>
                    <a:pt x="0" y="285019"/>
                  </a:lnTo>
                  <a:lnTo>
                    <a:pt x="867252" y="285019"/>
                  </a:lnTo>
                  <a:lnTo>
                    <a:pt x="867252" y="0"/>
                  </a:lnTo>
                  <a:close/>
                </a:path>
              </a:pathLst>
            </a:custGeom>
            <a:solidFill>
              <a:srgbClr val="9BBB59"/>
            </a:solidFill>
          </p:spPr>
          <p:txBody>
            <a:bodyPr wrap="square" lIns="0" tIns="0" rIns="0" bIns="0" rtlCol="0"/>
            <a:lstStyle/>
            <a:p>
              <a:endParaRPr sz="1050">
                <a:latin typeface="+mn-lt"/>
              </a:endParaRPr>
            </a:p>
          </p:txBody>
        </p:sp>
      </p:grpSp>
      <p:sp>
        <p:nvSpPr>
          <p:cNvPr id="98" name="object 98"/>
          <p:cNvSpPr txBox="1"/>
          <p:nvPr/>
        </p:nvSpPr>
        <p:spPr>
          <a:xfrm>
            <a:off x="4989834" y="2491798"/>
            <a:ext cx="1129665" cy="159178"/>
          </a:xfrm>
          <a:prstGeom prst="rect">
            <a:avLst/>
          </a:prstGeom>
        </p:spPr>
        <p:txBody>
          <a:bodyPr vert="horz" wrap="square" lIns="0" tIns="9049" rIns="0" bIns="0" rtlCol="0">
            <a:spAutoFit/>
          </a:bodyPr>
          <a:lstStyle/>
          <a:p>
            <a:pPr marL="682466">
              <a:spcBef>
                <a:spcPts val="71"/>
              </a:spcBef>
            </a:pPr>
            <a:r>
              <a:rPr sz="975" dirty="0">
                <a:latin typeface="+mn-lt"/>
                <a:cs typeface="Arial" panose="020B0604020202020204" pitchFamily="34" charset="0"/>
              </a:rPr>
              <a:t>QC</a:t>
            </a:r>
            <a:r>
              <a:rPr sz="975" spc="23" dirty="0">
                <a:latin typeface="+mn-lt"/>
                <a:cs typeface="Arial" panose="020B0604020202020204" pitchFamily="34" charset="0"/>
              </a:rPr>
              <a:t> </a:t>
            </a:r>
            <a:r>
              <a:rPr sz="975" spc="-38" dirty="0">
                <a:latin typeface="+mn-lt"/>
                <a:cs typeface="Arial" panose="020B0604020202020204" pitchFamily="34" charset="0"/>
              </a:rPr>
              <a:t>9</a:t>
            </a:r>
            <a:endParaRPr sz="975" dirty="0">
              <a:latin typeface="+mn-lt"/>
              <a:cs typeface="Arial" panose="020B0604020202020204" pitchFamily="34" charset="0"/>
            </a:endParaRPr>
          </a:p>
        </p:txBody>
      </p:sp>
      <p:grpSp>
        <p:nvGrpSpPr>
          <p:cNvPr id="99" name="object 99"/>
          <p:cNvGrpSpPr/>
          <p:nvPr/>
        </p:nvGrpSpPr>
        <p:grpSpPr>
          <a:xfrm>
            <a:off x="4510983" y="2551332"/>
            <a:ext cx="1857851" cy="1041559"/>
            <a:chOff x="5270931" y="3759295"/>
            <a:chExt cx="2477135" cy="1388745"/>
          </a:xfrm>
        </p:grpSpPr>
        <p:pic>
          <p:nvPicPr>
            <p:cNvPr id="100" name="object 100"/>
            <p:cNvPicPr/>
            <p:nvPr/>
          </p:nvPicPr>
          <p:blipFill>
            <a:blip r:embed="rId12" cstate="print"/>
            <a:stretch>
              <a:fillRect/>
            </a:stretch>
          </p:blipFill>
          <p:spPr>
            <a:xfrm>
              <a:off x="5914721" y="3774985"/>
              <a:ext cx="643788" cy="104594"/>
            </a:xfrm>
            <a:prstGeom prst="rect">
              <a:avLst/>
            </a:prstGeom>
          </p:spPr>
        </p:pic>
        <p:sp>
          <p:nvSpPr>
            <p:cNvPr id="101" name="object 101"/>
            <p:cNvSpPr/>
            <p:nvPr/>
          </p:nvSpPr>
          <p:spPr>
            <a:xfrm>
              <a:off x="5909400" y="3759295"/>
              <a:ext cx="638810" cy="99695"/>
            </a:xfrm>
            <a:custGeom>
              <a:avLst/>
              <a:gdLst/>
              <a:ahLst/>
              <a:cxnLst/>
              <a:rect l="l" t="t" r="r" b="b"/>
              <a:pathLst>
                <a:path w="638809" h="99695">
                  <a:moveTo>
                    <a:pt x="491531" y="0"/>
                  </a:moveTo>
                  <a:lnTo>
                    <a:pt x="491531" y="24841"/>
                  </a:lnTo>
                  <a:lnTo>
                    <a:pt x="0" y="24841"/>
                  </a:lnTo>
                  <a:lnTo>
                    <a:pt x="0" y="74523"/>
                  </a:lnTo>
                  <a:lnTo>
                    <a:pt x="491531" y="74523"/>
                  </a:lnTo>
                  <a:lnTo>
                    <a:pt x="491531" y="99364"/>
                  </a:lnTo>
                  <a:lnTo>
                    <a:pt x="638468" y="49682"/>
                  </a:lnTo>
                  <a:lnTo>
                    <a:pt x="491531" y="0"/>
                  </a:lnTo>
                  <a:close/>
                </a:path>
              </a:pathLst>
            </a:custGeom>
            <a:solidFill>
              <a:srgbClr val="9BBB59"/>
            </a:solidFill>
          </p:spPr>
          <p:txBody>
            <a:bodyPr wrap="square" lIns="0" tIns="0" rIns="0" bIns="0" rtlCol="0"/>
            <a:lstStyle/>
            <a:p>
              <a:endParaRPr sz="1050">
                <a:latin typeface="+mn-lt"/>
              </a:endParaRPr>
            </a:p>
          </p:txBody>
        </p:sp>
        <p:pic>
          <p:nvPicPr>
            <p:cNvPr id="102" name="object 102"/>
            <p:cNvPicPr/>
            <p:nvPr/>
          </p:nvPicPr>
          <p:blipFill>
            <a:blip r:embed="rId31" cstate="print"/>
            <a:stretch>
              <a:fillRect/>
            </a:stretch>
          </p:blipFill>
          <p:spPr>
            <a:xfrm>
              <a:off x="7420441" y="3808977"/>
              <a:ext cx="327214" cy="88905"/>
            </a:xfrm>
            <a:prstGeom prst="rect">
              <a:avLst/>
            </a:prstGeom>
          </p:spPr>
        </p:pic>
        <p:sp>
          <p:nvSpPr>
            <p:cNvPr id="103" name="object 103"/>
            <p:cNvSpPr/>
            <p:nvPr/>
          </p:nvSpPr>
          <p:spPr>
            <a:xfrm>
              <a:off x="7415121" y="3793289"/>
              <a:ext cx="321945" cy="83820"/>
            </a:xfrm>
            <a:custGeom>
              <a:avLst/>
              <a:gdLst/>
              <a:ahLst/>
              <a:cxnLst/>
              <a:rect l="l" t="t" r="r" b="b"/>
              <a:pathLst>
                <a:path w="321945" h="83820">
                  <a:moveTo>
                    <a:pt x="205461" y="0"/>
                  </a:moveTo>
                  <a:lnTo>
                    <a:pt x="205461" y="20918"/>
                  </a:lnTo>
                  <a:lnTo>
                    <a:pt x="0" y="20918"/>
                  </a:lnTo>
                  <a:lnTo>
                    <a:pt x="0" y="62755"/>
                  </a:lnTo>
                  <a:lnTo>
                    <a:pt x="205461" y="62755"/>
                  </a:lnTo>
                  <a:lnTo>
                    <a:pt x="205461" y="83675"/>
                  </a:lnTo>
                  <a:lnTo>
                    <a:pt x="321894" y="41837"/>
                  </a:lnTo>
                  <a:lnTo>
                    <a:pt x="205461" y="0"/>
                  </a:lnTo>
                  <a:close/>
                </a:path>
              </a:pathLst>
            </a:custGeom>
            <a:solidFill>
              <a:srgbClr val="9BBB59"/>
            </a:solidFill>
          </p:spPr>
          <p:txBody>
            <a:bodyPr wrap="square" lIns="0" tIns="0" rIns="0" bIns="0" rtlCol="0"/>
            <a:lstStyle/>
            <a:p>
              <a:endParaRPr sz="1050">
                <a:latin typeface="+mn-lt"/>
              </a:endParaRPr>
            </a:p>
          </p:txBody>
        </p:sp>
        <p:pic>
          <p:nvPicPr>
            <p:cNvPr id="104" name="object 104"/>
            <p:cNvPicPr/>
            <p:nvPr/>
          </p:nvPicPr>
          <p:blipFill>
            <a:blip r:embed="rId14" cstate="print"/>
            <a:stretch>
              <a:fillRect/>
            </a:stretch>
          </p:blipFill>
          <p:spPr>
            <a:xfrm>
              <a:off x="5276253" y="3986788"/>
              <a:ext cx="412343" cy="1160995"/>
            </a:xfrm>
            <a:prstGeom prst="rect">
              <a:avLst/>
            </a:prstGeom>
          </p:spPr>
        </p:pic>
        <p:pic>
          <p:nvPicPr>
            <p:cNvPr id="105" name="object 105"/>
            <p:cNvPicPr/>
            <p:nvPr/>
          </p:nvPicPr>
          <p:blipFill>
            <a:blip r:embed="rId32" cstate="print"/>
            <a:stretch>
              <a:fillRect/>
            </a:stretch>
          </p:blipFill>
          <p:spPr>
            <a:xfrm>
              <a:off x="5385324" y="3992017"/>
              <a:ext cx="215482" cy="648483"/>
            </a:xfrm>
            <a:prstGeom prst="rect">
              <a:avLst/>
            </a:prstGeom>
          </p:spPr>
        </p:pic>
        <p:sp>
          <p:nvSpPr>
            <p:cNvPr id="106" name="object 106"/>
            <p:cNvSpPr/>
            <p:nvPr/>
          </p:nvSpPr>
          <p:spPr>
            <a:xfrm>
              <a:off x="5270931" y="3971099"/>
              <a:ext cx="407034" cy="1156335"/>
            </a:xfrm>
            <a:custGeom>
              <a:avLst/>
              <a:gdLst/>
              <a:ahLst/>
              <a:cxnLst/>
              <a:rect l="l" t="t" r="r" b="b"/>
              <a:pathLst>
                <a:path w="407035" h="1156335">
                  <a:moveTo>
                    <a:pt x="305311" y="0"/>
                  </a:moveTo>
                  <a:lnTo>
                    <a:pt x="101800" y="0"/>
                  </a:lnTo>
                  <a:lnTo>
                    <a:pt x="101800" y="838495"/>
                  </a:lnTo>
                  <a:lnTo>
                    <a:pt x="0" y="838495"/>
                  </a:lnTo>
                  <a:lnTo>
                    <a:pt x="203512" y="1155764"/>
                  </a:lnTo>
                  <a:lnTo>
                    <a:pt x="407023" y="838495"/>
                  </a:lnTo>
                  <a:lnTo>
                    <a:pt x="305311" y="838495"/>
                  </a:lnTo>
                  <a:lnTo>
                    <a:pt x="305311" y="0"/>
                  </a:lnTo>
                  <a:close/>
                </a:path>
              </a:pathLst>
            </a:custGeom>
            <a:solidFill>
              <a:srgbClr val="C0504D"/>
            </a:solidFill>
          </p:spPr>
          <p:txBody>
            <a:bodyPr wrap="square" lIns="0" tIns="0" rIns="0" bIns="0" rtlCol="0"/>
            <a:lstStyle/>
            <a:p>
              <a:endParaRPr sz="1050">
                <a:latin typeface="+mn-lt"/>
              </a:endParaRPr>
            </a:p>
          </p:txBody>
        </p:sp>
      </p:grpSp>
      <p:sp>
        <p:nvSpPr>
          <p:cNvPr id="107" name="object 107"/>
          <p:cNvSpPr txBox="1"/>
          <p:nvPr/>
        </p:nvSpPr>
        <p:spPr>
          <a:xfrm>
            <a:off x="4626159" y="2721382"/>
            <a:ext cx="90488" cy="351602"/>
          </a:xfrm>
          <a:prstGeom prst="rect">
            <a:avLst/>
          </a:prstGeom>
        </p:spPr>
        <p:txBody>
          <a:bodyPr vert="horz" wrap="square" lIns="0" tIns="11906" rIns="0" bIns="0" rtlCol="0">
            <a:spAutoFit/>
          </a:bodyPr>
          <a:lstStyle/>
          <a:p>
            <a:pPr marL="9525" marR="3810">
              <a:lnSpc>
                <a:spcPct val="98400"/>
              </a:lnSpc>
              <a:spcBef>
                <a:spcPts val="94"/>
              </a:spcBef>
            </a:pPr>
            <a:r>
              <a:rPr sz="563" b="1" spc="-38" dirty="0">
                <a:solidFill>
                  <a:srgbClr val="FFFF00"/>
                </a:solidFill>
                <a:latin typeface="+mn-lt"/>
                <a:cs typeface="Arial" panose="020B0604020202020204" pitchFamily="34" charset="0"/>
              </a:rPr>
              <a:t>W</a:t>
            </a:r>
            <a:r>
              <a:rPr sz="563" b="1" spc="375" dirty="0">
                <a:solidFill>
                  <a:srgbClr val="FFFF00"/>
                </a:solidFill>
                <a:latin typeface="+mn-lt"/>
                <a:cs typeface="Arial" panose="020B0604020202020204" pitchFamily="34" charset="0"/>
              </a:rPr>
              <a:t> </a:t>
            </a:r>
            <a:r>
              <a:rPr sz="563" b="1" spc="-38" dirty="0">
                <a:solidFill>
                  <a:srgbClr val="FFFF00"/>
                </a:solidFill>
                <a:latin typeface="+mn-lt"/>
                <a:cs typeface="Arial" panose="020B0604020202020204" pitchFamily="34" charset="0"/>
              </a:rPr>
              <a:t>A</a:t>
            </a:r>
            <a:r>
              <a:rPr sz="563" b="1" spc="375" dirty="0">
                <a:solidFill>
                  <a:srgbClr val="FFFF00"/>
                </a:solidFill>
                <a:latin typeface="+mn-lt"/>
                <a:cs typeface="Arial" panose="020B0604020202020204" pitchFamily="34" charset="0"/>
              </a:rPr>
              <a:t> </a:t>
            </a:r>
            <a:r>
              <a:rPr sz="563" b="1" spc="-38" dirty="0">
                <a:solidFill>
                  <a:srgbClr val="FFFF00"/>
                </a:solidFill>
                <a:latin typeface="+mn-lt"/>
                <a:cs typeface="Arial" panose="020B0604020202020204" pitchFamily="34" charset="0"/>
              </a:rPr>
              <a:t>S</a:t>
            </a:r>
            <a:r>
              <a:rPr sz="563" b="1" spc="375" dirty="0">
                <a:solidFill>
                  <a:srgbClr val="FFFF00"/>
                </a:solidFill>
                <a:latin typeface="+mn-lt"/>
                <a:cs typeface="Arial" panose="020B0604020202020204" pitchFamily="34" charset="0"/>
              </a:rPr>
              <a:t> </a:t>
            </a:r>
            <a:r>
              <a:rPr sz="563" b="1" spc="-38" dirty="0">
                <a:solidFill>
                  <a:srgbClr val="FFFF00"/>
                </a:solidFill>
                <a:latin typeface="+mn-lt"/>
                <a:cs typeface="Arial" panose="020B0604020202020204" pitchFamily="34" charset="0"/>
              </a:rPr>
              <a:t>T</a:t>
            </a:r>
            <a:endParaRPr sz="563" dirty="0">
              <a:latin typeface="+mn-lt"/>
              <a:cs typeface="Arial" panose="020B0604020202020204" pitchFamily="34" charset="0"/>
            </a:endParaRPr>
          </a:p>
        </p:txBody>
      </p:sp>
      <p:sp>
        <p:nvSpPr>
          <p:cNvPr id="108" name="object 108"/>
          <p:cNvSpPr txBox="1"/>
          <p:nvPr/>
        </p:nvSpPr>
        <p:spPr>
          <a:xfrm>
            <a:off x="4626159" y="3058894"/>
            <a:ext cx="61913" cy="97207"/>
          </a:xfrm>
          <a:prstGeom prst="rect">
            <a:avLst/>
          </a:prstGeom>
        </p:spPr>
        <p:txBody>
          <a:bodyPr vert="horz" wrap="square" lIns="0" tIns="10478" rIns="0" bIns="0" rtlCol="0">
            <a:spAutoFit/>
          </a:bodyPr>
          <a:lstStyle/>
          <a:p>
            <a:pPr marL="9525">
              <a:spcBef>
                <a:spcPts val="83"/>
              </a:spcBef>
            </a:pPr>
            <a:r>
              <a:rPr sz="563" b="1" spc="-38" dirty="0">
                <a:solidFill>
                  <a:srgbClr val="FFFF00"/>
                </a:solidFill>
                <a:latin typeface="+mn-lt"/>
                <a:cs typeface="Arial" panose="020B0604020202020204" pitchFamily="34" charset="0"/>
              </a:rPr>
              <a:t>E</a:t>
            </a:r>
            <a:endParaRPr sz="563" dirty="0">
              <a:latin typeface="+mn-lt"/>
              <a:cs typeface="Arial" panose="020B0604020202020204" pitchFamily="34" charset="0"/>
            </a:endParaRPr>
          </a:p>
        </p:txBody>
      </p:sp>
      <p:grpSp>
        <p:nvGrpSpPr>
          <p:cNvPr id="109" name="object 109"/>
          <p:cNvGrpSpPr/>
          <p:nvPr/>
        </p:nvGrpSpPr>
        <p:grpSpPr>
          <a:xfrm>
            <a:off x="5652244" y="2710184"/>
            <a:ext cx="313373" cy="882968"/>
            <a:chOff x="6792614" y="3971099"/>
            <a:chExt cx="417830" cy="1177290"/>
          </a:xfrm>
        </p:grpSpPr>
        <p:pic>
          <p:nvPicPr>
            <p:cNvPr id="110" name="object 110"/>
            <p:cNvPicPr/>
            <p:nvPr/>
          </p:nvPicPr>
          <p:blipFill>
            <a:blip r:embed="rId14" cstate="print"/>
            <a:stretch>
              <a:fillRect/>
            </a:stretch>
          </p:blipFill>
          <p:spPr>
            <a:xfrm>
              <a:off x="6797935" y="3986788"/>
              <a:ext cx="412343" cy="1160995"/>
            </a:xfrm>
            <a:prstGeom prst="rect">
              <a:avLst/>
            </a:prstGeom>
          </p:spPr>
        </p:pic>
        <p:pic>
          <p:nvPicPr>
            <p:cNvPr id="111" name="object 111"/>
            <p:cNvPicPr/>
            <p:nvPr/>
          </p:nvPicPr>
          <p:blipFill>
            <a:blip r:embed="rId32" cstate="print"/>
            <a:stretch>
              <a:fillRect/>
            </a:stretch>
          </p:blipFill>
          <p:spPr>
            <a:xfrm>
              <a:off x="6907006" y="3992017"/>
              <a:ext cx="215482" cy="648483"/>
            </a:xfrm>
            <a:prstGeom prst="rect">
              <a:avLst/>
            </a:prstGeom>
          </p:spPr>
        </p:pic>
        <p:sp>
          <p:nvSpPr>
            <p:cNvPr id="112" name="object 112"/>
            <p:cNvSpPr/>
            <p:nvPr/>
          </p:nvSpPr>
          <p:spPr>
            <a:xfrm>
              <a:off x="6792614" y="3971099"/>
              <a:ext cx="407034" cy="1156335"/>
            </a:xfrm>
            <a:custGeom>
              <a:avLst/>
              <a:gdLst/>
              <a:ahLst/>
              <a:cxnLst/>
              <a:rect l="l" t="t" r="r" b="b"/>
              <a:pathLst>
                <a:path w="407034" h="1156335">
                  <a:moveTo>
                    <a:pt x="305311" y="0"/>
                  </a:moveTo>
                  <a:lnTo>
                    <a:pt x="101800" y="0"/>
                  </a:lnTo>
                  <a:lnTo>
                    <a:pt x="101800" y="838495"/>
                  </a:lnTo>
                  <a:lnTo>
                    <a:pt x="0" y="838495"/>
                  </a:lnTo>
                  <a:lnTo>
                    <a:pt x="203512" y="1155764"/>
                  </a:lnTo>
                  <a:lnTo>
                    <a:pt x="407023" y="838495"/>
                  </a:lnTo>
                  <a:lnTo>
                    <a:pt x="305311" y="838495"/>
                  </a:lnTo>
                  <a:lnTo>
                    <a:pt x="305311" y="0"/>
                  </a:lnTo>
                  <a:close/>
                </a:path>
              </a:pathLst>
            </a:custGeom>
            <a:solidFill>
              <a:srgbClr val="C0504D"/>
            </a:solidFill>
          </p:spPr>
          <p:txBody>
            <a:bodyPr wrap="square" lIns="0" tIns="0" rIns="0" bIns="0" rtlCol="0"/>
            <a:lstStyle/>
            <a:p>
              <a:endParaRPr sz="1050">
                <a:latin typeface="+mn-lt"/>
              </a:endParaRPr>
            </a:p>
          </p:txBody>
        </p:sp>
      </p:grpSp>
      <p:sp>
        <p:nvSpPr>
          <p:cNvPr id="113" name="object 113"/>
          <p:cNvSpPr txBox="1"/>
          <p:nvPr/>
        </p:nvSpPr>
        <p:spPr>
          <a:xfrm>
            <a:off x="5767753" y="2721382"/>
            <a:ext cx="90488" cy="351602"/>
          </a:xfrm>
          <a:prstGeom prst="rect">
            <a:avLst/>
          </a:prstGeom>
        </p:spPr>
        <p:txBody>
          <a:bodyPr vert="horz" wrap="square" lIns="0" tIns="11906" rIns="0" bIns="0" rtlCol="0">
            <a:spAutoFit/>
          </a:bodyPr>
          <a:lstStyle/>
          <a:p>
            <a:pPr marL="9525" marR="3810">
              <a:lnSpc>
                <a:spcPct val="98400"/>
              </a:lnSpc>
              <a:spcBef>
                <a:spcPts val="94"/>
              </a:spcBef>
            </a:pPr>
            <a:r>
              <a:rPr sz="563" b="1" spc="-38" dirty="0">
                <a:solidFill>
                  <a:srgbClr val="FFFF00"/>
                </a:solidFill>
                <a:latin typeface="+mn-lt"/>
                <a:cs typeface="Arial" panose="020B0604020202020204" pitchFamily="34" charset="0"/>
              </a:rPr>
              <a:t>W</a:t>
            </a:r>
            <a:r>
              <a:rPr sz="563" b="1" spc="375" dirty="0">
                <a:solidFill>
                  <a:srgbClr val="FFFF00"/>
                </a:solidFill>
                <a:latin typeface="+mn-lt"/>
                <a:cs typeface="Arial" panose="020B0604020202020204" pitchFamily="34" charset="0"/>
              </a:rPr>
              <a:t> </a:t>
            </a:r>
            <a:r>
              <a:rPr sz="563" b="1" spc="-38" dirty="0">
                <a:solidFill>
                  <a:srgbClr val="FFFF00"/>
                </a:solidFill>
                <a:latin typeface="+mn-lt"/>
                <a:cs typeface="Arial" panose="020B0604020202020204" pitchFamily="34" charset="0"/>
              </a:rPr>
              <a:t>A</a:t>
            </a:r>
            <a:r>
              <a:rPr sz="563" b="1" spc="375" dirty="0">
                <a:solidFill>
                  <a:srgbClr val="FFFF00"/>
                </a:solidFill>
                <a:latin typeface="+mn-lt"/>
                <a:cs typeface="Arial" panose="020B0604020202020204" pitchFamily="34" charset="0"/>
              </a:rPr>
              <a:t> </a:t>
            </a:r>
            <a:r>
              <a:rPr sz="563" b="1" spc="-38" dirty="0">
                <a:solidFill>
                  <a:srgbClr val="FFFF00"/>
                </a:solidFill>
                <a:latin typeface="+mn-lt"/>
                <a:cs typeface="Arial" panose="020B0604020202020204" pitchFamily="34" charset="0"/>
              </a:rPr>
              <a:t>S</a:t>
            </a:r>
            <a:r>
              <a:rPr sz="563" b="1" spc="375" dirty="0">
                <a:solidFill>
                  <a:srgbClr val="FFFF00"/>
                </a:solidFill>
                <a:latin typeface="+mn-lt"/>
                <a:cs typeface="Arial" panose="020B0604020202020204" pitchFamily="34" charset="0"/>
              </a:rPr>
              <a:t> </a:t>
            </a:r>
            <a:r>
              <a:rPr sz="563" b="1" spc="-38" dirty="0">
                <a:solidFill>
                  <a:srgbClr val="FFFF00"/>
                </a:solidFill>
                <a:latin typeface="+mn-lt"/>
                <a:cs typeface="Arial" panose="020B0604020202020204" pitchFamily="34" charset="0"/>
              </a:rPr>
              <a:t>T</a:t>
            </a:r>
            <a:endParaRPr sz="563" dirty="0">
              <a:latin typeface="+mn-lt"/>
              <a:cs typeface="Arial" panose="020B0604020202020204" pitchFamily="34" charset="0"/>
            </a:endParaRPr>
          </a:p>
        </p:txBody>
      </p:sp>
      <p:sp>
        <p:nvSpPr>
          <p:cNvPr id="114" name="object 114"/>
          <p:cNvSpPr txBox="1"/>
          <p:nvPr/>
        </p:nvSpPr>
        <p:spPr>
          <a:xfrm>
            <a:off x="5767753" y="3058894"/>
            <a:ext cx="61913" cy="97207"/>
          </a:xfrm>
          <a:prstGeom prst="rect">
            <a:avLst/>
          </a:prstGeom>
        </p:spPr>
        <p:txBody>
          <a:bodyPr vert="horz" wrap="square" lIns="0" tIns="10478" rIns="0" bIns="0" rtlCol="0">
            <a:spAutoFit/>
          </a:bodyPr>
          <a:lstStyle/>
          <a:p>
            <a:pPr marL="9525">
              <a:spcBef>
                <a:spcPts val="83"/>
              </a:spcBef>
            </a:pPr>
            <a:r>
              <a:rPr sz="563" b="1" spc="-38" dirty="0">
                <a:solidFill>
                  <a:srgbClr val="FFFF00"/>
                </a:solidFill>
                <a:latin typeface="+mn-lt"/>
                <a:cs typeface="Arial" panose="020B0604020202020204" pitchFamily="34" charset="0"/>
              </a:rPr>
              <a:t>E</a:t>
            </a:r>
            <a:endParaRPr sz="563" dirty="0">
              <a:latin typeface="+mn-lt"/>
              <a:cs typeface="Arial" panose="020B0604020202020204" pitchFamily="34" charset="0"/>
            </a:endParaRPr>
          </a:p>
        </p:txBody>
      </p:sp>
      <p:grpSp>
        <p:nvGrpSpPr>
          <p:cNvPr id="115" name="object 115"/>
          <p:cNvGrpSpPr/>
          <p:nvPr/>
        </p:nvGrpSpPr>
        <p:grpSpPr>
          <a:xfrm>
            <a:off x="5951527" y="2751367"/>
            <a:ext cx="648652" cy="286703"/>
            <a:chOff x="7191657" y="4026010"/>
            <a:chExt cx="864869" cy="382270"/>
          </a:xfrm>
        </p:grpSpPr>
        <p:pic>
          <p:nvPicPr>
            <p:cNvPr id="116" name="object 116"/>
            <p:cNvPicPr/>
            <p:nvPr/>
          </p:nvPicPr>
          <p:blipFill>
            <a:blip r:embed="rId33" cstate="print"/>
            <a:stretch>
              <a:fillRect/>
            </a:stretch>
          </p:blipFill>
          <p:spPr>
            <a:xfrm>
              <a:off x="7202298" y="4041700"/>
              <a:ext cx="853950" cy="366079"/>
            </a:xfrm>
            <a:prstGeom prst="rect">
              <a:avLst/>
            </a:prstGeom>
          </p:spPr>
        </p:pic>
        <p:pic>
          <p:nvPicPr>
            <p:cNvPr id="117" name="object 117"/>
            <p:cNvPicPr/>
            <p:nvPr/>
          </p:nvPicPr>
          <p:blipFill>
            <a:blip r:embed="rId34" cstate="print"/>
            <a:stretch>
              <a:fillRect/>
            </a:stretch>
          </p:blipFill>
          <p:spPr>
            <a:xfrm>
              <a:off x="7191657" y="4041700"/>
              <a:ext cx="468209" cy="261485"/>
            </a:xfrm>
            <a:prstGeom prst="rect">
              <a:avLst/>
            </a:prstGeom>
          </p:spPr>
        </p:pic>
        <p:sp>
          <p:nvSpPr>
            <p:cNvPr id="118" name="object 118"/>
            <p:cNvSpPr/>
            <p:nvPr/>
          </p:nvSpPr>
          <p:spPr>
            <a:xfrm>
              <a:off x="7196977" y="4026010"/>
              <a:ext cx="848994" cy="361315"/>
            </a:xfrm>
            <a:custGeom>
              <a:avLst/>
              <a:gdLst/>
              <a:ahLst/>
              <a:cxnLst/>
              <a:rect l="l" t="t" r="r" b="b"/>
              <a:pathLst>
                <a:path w="848995" h="361314">
                  <a:moveTo>
                    <a:pt x="848630" y="0"/>
                  </a:moveTo>
                  <a:lnTo>
                    <a:pt x="0" y="0"/>
                  </a:lnTo>
                  <a:lnTo>
                    <a:pt x="0" y="360849"/>
                  </a:lnTo>
                  <a:lnTo>
                    <a:pt x="848630" y="360849"/>
                  </a:lnTo>
                  <a:lnTo>
                    <a:pt x="848630" y="0"/>
                  </a:lnTo>
                  <a:close/>
                </a:path>
              </a:pathLst>
            </a:custGeom>
            <a:solidFill>
              <a:srgbClr val="00B050"/>
            </a:solidFill>
          </p:spPr>
          <p:txBody>
            <a:bodyPr wrap="square" lIns="0" tIns="0" rIns="0" bIns="0" rtlCol="0"/>
            <a:lstStyle/>
            <a:p>
              <a:endParaRPr sz="1050">
                <a:latin typeface="+mn-lt"/>
              </a:endParaRPr>
            </a:p>
          </p:txBody>
        </p:sp>
      </p:grpSp>
      <p:sp>
        <p:nvSpPr>
          <p:cNvPr id="119" name="object 119"/>
          <p:cNvSpPr txBox="1"/>
          <p:nvPr/>
        </p:nvSpPr>
        <p:spPr>
          <a:xfrm>
            <a:off x="5996203" y="2760965"/>
            <a:ext cx="372321" cy="121252"/>
          </a:xfrm>
          <a:prstGeom prst="rect">
            <a:avLst/>
          </a:prstGeom>
        </p:spPr>
        <p:txBody>
          <a:bodyPr vert="horz" wrap="square" lIns="0" tIns="11430" rIns="0" bIns="0" rtlCol="0">
            <a:spAutoFit/>
          </a:bodyPr>
          <a:lstStyle/>
          <a:p>
            <a:pPr marL="9525">
              <a:spcBef>
                <a:spcPts val="90"/>
              </a:spcBef>
            </a:pPr>
            <a:r>
              <a:rPr sz="713" spc="-8" dirty="0">
                <a:latin typeface="+mn-lt"/>
                <a:cs typeface="Arial" panose="020B0604020202020204" pitchFamily="34" charset="0"/>
              </a:rPr>
              <a:t>Cones</a:t>
            </a:r>
            <a:endParaRPr sz="713" dirty="0">
              <a:latin typeface="+mn-lt"/>
              <a:cs typeface="Arial" panose="020B0604020202020204" pitchFamily="34" charset="0"/>
            </a:endParaRPr>
          </a:p>
        </p:txBody>
      </p:sp>
      <p:grpSp>
        <p:nvGrpSpPr>
          <p:cNvPr id="120" name="object 120"/>
          <p:cNvGrpSpPr/>
          <p:nvPr/>
        </p:nvGrpSpPr>
        <p:grpSpPr>
          <a:xfrm>
            <a:off x="6322714" y="2257118"/>
            <a:ext cx="639604" cy="427673"/>
            <a:chOff x="7686573" y="3367011"/>
            <a:chExt cx="852805" cy="570230"/>
          </a:xfrm>
        </p:grpSpPr>
        <p:sp>
          <p:nvSpPr>
            <p:cNvPr id="121" name="object 121"/>
            <p:cNvSpPr/>
            <p:nvPr/>
          </p:nvSpPr>
          <p:spPr>
            <a:xfrm>
              <a:off x="7695781" y="3376219"/>
              <a:ext cx="834390" cy="551815"/>
            </a:xfrm>
            <a:custGeom>
              <a:avLst/>
              <a:gdLst/>
              <a:ahLst/>
              <a:cxnLst/>
              <a:rect l="l" t="t" r="r" b="b"/>
              <a:pathLst>
                <a:path w="834390" h="551814">
                  <a:moveTo>
                    <a:pt x="428304" y="0"/>
                  </a:moveTo>
                  <a:lnTo>
                    <a:pt x="0" y="551733"/>
                  </a:lnTo>
                  <a:lnTo>
                    <a:pt x="833999" y="551733"/>
                  </a:lnTo>
                  <a:lnTo>
                    <a:pt x="833999" y="522605"/>
                  </a:lnTo>
                  <a:lnTo>
                    <a:pt x="428304" y="0"/>
                  </a:lnTo>
                  <a:close/>
                </a:path>
              </a:pathLst>
            </a:custGeom>
            <a:solidFill>
              <a:srgbClr val="4F81BD"/>
            </a:solidFill>
          </p:spPr>
          <p:txBody>
            <a:bodyPr wrap="square" lIns="0" tIns="0" rIns="0" bIns="0" rtlCol="0"/>
            <a:lstStyle/>
            <a:p>
              <a:endParaRPr sz="1050">
                <a:latin typeface="+mn-lt"/>
              </a:endParaRPr>
            </a:p>
          </p:txBody>
        </p:sp>
        <p:sp>
          <p:nvSpPr>
            <p:cNvPr id="122" name="object 122"/>
            <p:cNvSpPr/>
            <p:nvPr/>
          </p:nvSpPr>
          <p:spPr>
            <a:xfrm>
              <a:off x="7695780" y="3376219"/>
              <a:ext cx="834390" cy="551815"/>
            </a:xfrm>
            <a:custGeom>
              <a:avLst/>
              <a:gdLst/>
              <a:ahLst/>
              <a:cxnLst/>
              <a:rect l="l" t="t" r="r" b="b"/>
              <a:pathLst>
                <a:path w="834390" h="551814">
                  <a:moveTo>
                    <a:pt x="833999" y="551734"/>
                  </a:moveTo>
                  <a:lnTo>
                    <a:pt x="0" y="551734"/>
                  </a:lnTo>
                  <a:lnTo>
                    <a:pt x="428305" y="0"/>
                  </a:lnTo>
                  <a:lnTo>
                    <a:pt x="833999" y="522605"/>
                  </a:lnTo>
                </a:path>
              </a:pathLst>
            </a:custGeom>
            <a:ln w="18400">
              <a:solidFill>
                <a:srgbClr val="385D8A"/>
              </a:solidFill>
            </a:ln>
          </p:spPr>
          <p:txBody>
            <a:bodyPr wrap="square" lIns="0" tIns="0" rIns="0" bIns="0" rtlCol="0"/>
            <a:lstStyle/>
            <a:p>
              <a:endParaRPr sz="1050">
                <a:latin typeface="+mn-lt"/>
              </a:endParaRPr>
            </a:p>
          </p:txBody>
        </p:sp>
      </p:grpSp>
      <p:sp>
        <p:nvSpPr>
          <p:cNvPr id="123" name="object 123"/>
          <p:cNvSpPr txBox="1"/>
          <p:nvPr/>
        </p:nvSpPr>
        <p:spPr>
          <a:xfrm>
            <a:off x="6491814" y="2488575"/>
            <a:ext cx="463597" cy="97207"/>
          </a:xfrm>
          <a:prstGeom prst="rect">
            <a:avLst/>
          </a:prstGeom>
        </p:spPr>
        <p:txBody>
          <a:bodyPr vert="horz" wrap="square" lIns="0" tIns="10478" rIns="0" bIns="0" rtlCol="0">
            <a:spAutoFit/>
          </a:bodyPr>
          <a:lstStyle/>
          <a:p>
            <a:pPr marL="9525">
              <a:spcBef>
                <a:spcPts val="83"/>
              </a:spcBef>
            </a:pPr>
            <a:r>
              <a:rPr sz="563" b="1" spc="-8" dirty="0">
                <a:solidFill>
                  <a:srgbClr val="FFFFFF"/>
                </a:solidFill>
                <a:latin typeface="+mn-lt"/>
                <a:cs typeface="Arial" panose="020B0604020202020204" pitchFamily="34" charset="0"/>
              </a:rPr>
              <a:t>Inventory</a:t>
            </a:r>
            <a:endParaRPr sz="563" dirty="0">
              <a:latin typeface="+mn-lt"/>
              <a:cs typeface="Arial" panose="020B0604020202020204" pitchFamily="34" charset="0"/>
            </a:endParaRPr>
          </a:p>
        </p:txBody>
      </p:sp>
      <p:grpSp>
        <p:nvGrpSpPr>
          <p:cNvPr id="124" name="object 124"/>
          <p:cNvGrpSpPr/>
          <p:nvPr/>
        </p:nvGrpSpPr>
        <p:grpSpPr>
          <a:xfrm>
            <a:off x="4588797" y="1878661"/>
            <a:ext cx="110014" cy="610076"/>
            <a:chOff x="5374683" y="2862400"/>
            <a:chExt cx="146685" cy="813435"/>
          </a:xfrm>
        </p:grpSpPr>
        <p:pic>
          <p:nvPicPr>
            <p:cNvPr id="125" name="object 125"/>
            <p:cNvPicPr/>
            <p:nvPr/>
          </p:nvPicPr>
          <p:blipFill>
            <a:blip r:embed="rId35" cstate="print"/>
            <a:stretch>
              <a:fillRect/>
            </a:stretch>
          </p:blipFill>
          <p:spPr>
            <a:xfrm>
              <a:off x="5380004" y="2878089"/>
              <a:ext cx="140995" cy="797530"/>
            </a:xfrm>
            <a:prstGeom prst="rect">
              <a:avLst/>
            </a:prstGeom>
          </p:spPr>
        </p:pic>
        <p:sp>
          <p:nvSpPr>
            <p:cNvPr id="126" name="object 126"/>
            <p:cNvSpPr/>
            <p:nvPr/>
          </p:nvSpPr>
          <p:spPr>
            <a:xfrm>
              <a:off x="5374683" y="2862400"/>
              <a:ext cx="135890" cy="792480"/>
            </a:xfrm>
            <a:custGeom>
              <a:avLst/>
              <a:gdLst/>
              <a:ahLst/>
              <a:cxnLst/>
              <a:rect l="l" t="t" r="r" b="b"/>
              <a:pathLst>
                <a:path w="135889" h="792479">
                  <a:moveTo>
                    <a:pt x="101800" y="0"/>
                  </a:moveTo>
                  <a:lnTo>
                    <a:pt x="33963" y="0"/>
                  </a:lnTo>
                  <a:lnTo>
                    <a:pt x="33963" y="620068"/>
                  </a:lnTo>
                  <a:lnTo>
                    <a:pt x="0" y="620068"/>
                  </a:lnTo>
                  <a:lnTo>
                    <a:pt x="67837" y="792300"/>
                  </a:lnTo>
                  <a:lnTo>
                    <a:pt x="135674" y="620068"/>
                  </a:lnTo>
                  <a:lnTo>
                    <a:pt x="101800" y="620068"/>
                  </a:lnTo>
                  <a:lnTo>
                    <a:pt x="101800" y="0"/>
                  </a:lnTo>
                  <a:close/>
                </a:path>
              </a:pathLst>
            </a:custGeom>
            <a:solidFill>
              <a:srgbClr val="4F81BD"/>
            </a:solidFill>
          </p:spPr>
          <p:txBody>
            <a:bodyPr wrap="square" lIns="0" tIns="0" rIns="0" bIns="0" rtlCol="0"/>
            <a:lstStyle/>
            <a:p>
              <a:endParaRPr sz="1050">
                <a:latin typeface="+mn-lt"/>
              </a:endParaRPr>
            </a:p>
          </p:txBody>
        </p:sp>
      </p:grpSp>
      <p:sp>
        <p:nvSpPr>
          <p:cNvPr id="127" name="object 127"/>
          <p:cNvSpPr txBox="1"/>
          <p:nvPr/>
        </p:nvSpPr>
        <p:spPr>
          <a:xfrm>
            <a:off x="4287519" y="1680585"/>
            <a:ext cx="746283" cy="113493"/>
          </a:xfrm>
          <a:prstGeom prst="rect">
            <a:avLst/>
          </a:prstGeom>
          <a:ln w="20943">
            <a:solidFill>
              <a:srgbClr val="4F81BD"/>
            </a:solidFill>
          </a:ln>
        </p:spPr>
        <p:txBody>
          <a:bodyPr vert="horz" wrap="square" lIns="0" tIns="20955" rIns="0" bIns="0" rtlCol="0">
            <a:spAutoFit/>
          </a:bodyPr>
          <a:lstStyle/>
          <a:p>
            <a:pPr marL="99060">
              <a:spcBef>
                <a:spcPts val="165"/>
              </a:spcBef>
            </a:pPr>
            <a:r>
              <a:rPr sz="600" dirty="0">
                <a:latin typeface="+mn-lt"/>
                <a:cs typeface="Arial" panose="020B0604020202020204" pitchFamily="34" charset="0"/>
              </a:rPr>
              <a:t>Energy</a:t>
            </a:r>
            <a:r>
              <a:rPr sz="600" spc="38" dirty="0">
                <a:latin typeface="+mn-lt"/>
                <a:cs typeface="Arial" panose="020B0604020202020204" pitchFamily="34" charset="0"/>
              </a:rPr>
              <a:t> </a:t>
            </a:r>
            <a:r>
              <a:rPr sz="600" dirty="0">
                <a:latin typeface="+mn-lt"/>
                <a:cs typeface="Arial" panose="020B0604020202020204" pitchFamily="34" charset="0"/>
              </a:rPr>
              <a:t>:952</a:t>
            </a:r>
            <a:r>
              <a:rPr sz="600" spc="83" dirty="0">
                <a:latin typeface="+mn-lt"/>
                <a:cs typeface="Arial" panose="020B0604020202020204" pitchFamily="34" charset="0"/>
              </a:rPr>
              <a:t> </a:t>
            </a:r>
            <a:r>
              <a:rPr sz="600" spc="-19" dirty="0">
                <a:latin typeface="+mn-lt"/>
                <a:cs typeface="Arial" panose="020B0604020202020204" pitchFamily="34" charset="0"/>
              </a:rPr>
              <a:t>kWh</a:t>
            </a:r>
            <a:endParaRPr sz="600" dirty="0">
              <a:latin typeface="+mn-lt"/>
              <a:cs typeface="Arial" panose="020B0604020202020204" pitchFamily="34" charset="0"/>
            </a:endParaRPr>
          </a:p>
        </p:txBody>
      </p:sp>
      <p:grpSp>
        <p:nvGrpSpPr>
          <p:cNvPr id="128" name="object 128"/>
          <p:cNvGrpSpPr/>
          <p:nvPr/>
        </p:nvGrpSpPr>
        <p:grpSpPr>
          <a:xfrm>
            <a:off x="5785924" y="1859049"/>
            <a:ext cx="96203" cy="613886"/>
            <a:chOff x="6970853" y="2836251"/>
            <a:chExt cx="128270" cy="818515"/>
          </a:xfrm>
        </p:grpSpPr>
        <p:pic>
          <p:nvPicPr>
            <p:cNvPr id="129" name="object 129"/>
            <p:cNvPicPr/>
            <p:nvPr/>
          </p:nvPicPr>
          <p:blipFill>
            <a:blip r:embed="rId36" cstate="print"/>
            <a:stretch>
              <a:fillRect/>
            </a:stretch>
          </p:blipFill>
          <p:spPr>
            <a:xfrm>
              <a:off x="6976173" y="2851941"/>
              <a:ext cx="122373" cy="802760"/>
            </a:xfrm>
            <a:prstGeom prst="rect">
              <a:avLst/>
            </a:prstGeom>
          </p:spPr>
        </p:pic>
        <p:sp>
          <p:nvSpPr>
            <p:cNvPr id="130" name="object 130"/>
            <p:cNvSpPr/>
            <p:nvPr/>
          </p:nvSpPr>
          <p:spPr>
            <a:xfrm>
              <a:off x="6970853" y="2836251"/>
              <a:ext cx="117475" cy="797560"/>
            </a:xfrm>
            <a:custGeom>
              <a:avLst/>
              <a:gdLst/>
              <a:ahLst/>
              <a:cxnLst/>
              <a:rect l="l" t="t" r="r" b="b"/>
              <a:pathLst>
                <a:path w="117475" h="797560">
                  <a:moveTo>
                    <a:pt x="87788" y="0"/>
                  </a:moveTo>
                  <a:lnTo>
                    <a:pt x="29263" y="0"/>
                  </a:lnTo>
                  <a:lnTo>
                    <a:pt x="29263" y="648920"/>
                  </a:lnTo>
                  <a:lnTo>
                    <a:pt x="0" y="648920"/>
                  </a:lnTo>
                  <a:lnTo>
                    <a:pt x="58526" y="797530"/>
                  </a:lnTo>
                  <a:lnTo>
                    <a:pt x="117052" y="648920"/>
                  </a:lnTo>
                  <a:lnTo>
                    <a:pt x="87788" y="648920"/>
                  </a:lnTo>
                  <a:lnTo>
                    <a:pt x="87788" y="0"/>
                  </a:lnTo>
                  <a:close/>
                </a:path>
              </a:pathLst>
            </a:custGeom>
            <a:solidFill>
              <a:srgbClr val="4F81BD"/>
            </a:solidFill>
          </p:spPr>
          <p:txBody>
            <a:bodyPr wrap="square" lIns="0" tIns="0" rIns="0" bIns="0" rtlCol="0"/>
            <a:lstStyle/>
            <a:p>
              <a:endParaRPr sz="1050">
                <a:latin typeface="+mn-lt"/>
              </a:endParaRPr>
            </a:p>
          </p:txBody>
        </p:sp>
      </p:grpSp>
      <p:sp>
        <p:nvSpPr>
          <p:cNvPr id="131" name="object 131"/>
          <p:cNvSpPr txBox="1"/>
          <p:nvPr/>
        </p:nvSpPr>
        <p:spPr>
          <a:xfrm>
            <a:off x="5464694" y="1659013"/>
            <a:ext cx="746283" cy="114454"/>
          </a:xfrm>
          <a:prstGeom prst="rect">
            <a:avLst/>
          </a:prstGeom>
          <a:ln w="20943">
            <a:solidFill>
              <a:srgbClr val="4F81BD"/>
            </a:solidFill>
          </a:ln>
        </p:spPr>
        <p:txBody>
          <a:bodyPr vert="horz" wrap="square" lIns="0" tIns="21907" rIns="0" bIns="0" rtlCol="0">
            <a:spAutoFit/>
          </a:bodyPr>
          <a:lstStyle/>
          <a:p>
            <a:pPr marL="99060">
              <a:spcBef>
                <a:spcPts val="172"/>
              </a:spcBef>
            </a:pPr>
            <a:r>
              <a:rPr sz="600" dirty="0">
                <a:latin typeface="+mn-lt"/>
                <a:cs typeface="Arial" panose="020B0604020202020204" pitchFamily="34" charset="0"/>
              </a:rPr>
              <a:t>Energy</a:t>
            </a:r>
            <a:r>
              <a:rPr sz="600" spc="41" dirty="0">
                <a:latin typeface="+mn-lt"/>
                <a:cs typeface="Arial" panose="020B0604020202020204" pitchFamily="34" charset="0"/>
              </a:rPr>
              <a:t> </a:t>
            </a:r>
            <a:r>
              <a:rPr sz="600" dirty="0">
                <a:latin typeface="+mn-lt"/>
                <a:cs typeface="Arial" panose="020B0604020202020204" pitchFamily="34" charset="0"/>
              </a:rPr>
              <a:t>:257</a:t>
            </a:r>
            <a:r>
              <a:rPr sz="600" spc="83" dirty="0">
                <a:latin typeface="+mn-lt"/>
                <a:cs typeface="Arial" panose="020B0604020202020204" pitchFamily="34" charset="0"/>
              </a:rPr>
              <a:t> </a:t>
            </a:r>
            <a:r>
              <a:rPr sz="600" spc="-19" dirty="0">
                <a:latin typeface="+mn-lt"/>
                <a:cs typeface="Arial" panose="020B0604020202020204" pitchFamily="34" charset="0"/>
              </a:rPr>
              <a:t>kWh</a:t>
            </a:r>
            <a:endParaRPr sz="600" dirty="0">
              <a:latin typeface="+mn-lt"/>
              <a:cs typeface="Arial" panose="020B0604020202020204" pitchFamily="34" charset="0"/>
            </a:endParaRPr>
          </a:p>
        </p:txBody>
      </p:sp>
      <p:grpSp>
        <p:nvGrpSpPr>
          <p:cNvPr id="132" name="object 132"/>
          <p:cNvGrpSpPr/>
          <p:nvPr/>
        </p:nvGrpSpPr>
        <p:grpSpPr>
          <a:xfrm>
            <a:off x="586401" y="2279245"/>
            <a:ext cx="8218363" cy="1979563"/>
            <a:chOff x="38155" y="3396511"/>
            <a:chExt cx="10957816" cy="2639417"/>
          </a:xfrm>
        </p:grpSpPr>
        <p:sp>
          <p:nvSpPr>
            <p:cNvPr id="133" name="object 133"/>
            <p:cNvSpPr/>
            <p:nvPr/>
          </p:nvSpPr>
          <p:spPr>
            <a:xfrm>
              <a:off x="38155" y="5872098"/>
              <a:ext cx="5507990" cy="163830"/>
            </a:xfrm>
            <a:custGeom>
              <a:avLst/>
              <a:gdLst/>
              <a:ahLst/>
              <a:cxnLst/>
              <a:rect l="l" t="t" r="r" b="b"/>
              <a:pathLst>
                <a:path w="5507990" h="163829">
                  <a:moveTo>
                    <a:pt x="5481069" y="137515"/>
                  </a:moveTo>
                  <a:lnTo>
                    <a:pt x="0" y="137515"/>
                  </a:lnTo>
                  <a:lnTo>
                    <a:pt x="0" y="163663"/>
                  </a:lnTo>
                  <a:lnTo>
                    <a:pt x="5501731" y="163663"/>
                  </a:lnTo>
                  <a:lnTo>
                    <a:pt x="5507672" y="157806"/>
                  </a:lnTo>
                  <a:lnTo>
                    <a:pt x="5507672" y="150589"/>
                  </a:lnTo>
                  <a:lnTo>
                    <a:pt x="5481069" y="150589"/>
                  </a:lnTo>
                  <a:lnTo>
                    <a:pt x="5481069" y="137515"/>
                  </a:lnTo>
                  <a:close/>
                </a:path>
                <a:path w="5507990" h="163829">
                  <a:moveTo>
                    <a:pt x="5507672" y="0"/>
                  </a:moveTo>
                  <a:lnTo>
                    <a:pt x="5481069" y="0"/>
                  </a:lnTo>
                  <a:lnTo>
                    <a:pt x="5481069" y="150589"/>
                  </a:lnTo>
                  <a:lnTo>
                    <a:pt x="5494370" y="137515"/>
                  </a:lnTo>
                  <a:lnTo>
                    <a:pt x="5507672" y="137515"/>
                  </a:lnTo>
                  <a:lnTo>
                    <a:pt x="5507672" y="0"/>
                  </a:lnTo>
                  <a:close/>
                </a:path>
                <a:path w="5507990" h="163829">
                  <a:moveTo>
                    <a:pt x="5507672" y="137515"/>
                  </a:moveTo>
                  <a:lnTo>
                    <a:pt x="5494370" y="137515"/>
                  </a:lnTo>
                  <a:lnTo>
                    <a:pt x="5481069" y="150589"/>
                  </a:lnTo>
                  <a:lnTo>
                    <a:pt x="5507672" y="150589"/>
                  </a:lnTo>
                  <a:lnTo>
                    <a:pt x="5507672" y="137515"/>
                  </a:lnTo>
                  <a:close/>
                </a:path>
              </a:pathLst>
            </a:custGeom>
            <a:solidFill>
              <a:srgbClr val="4A7EBB"/>
            </a:solidFill>
          </p:spPr>
          <p:txBody>
            <a:bodyPr wrap="square" lIns="0" tIns="0" rIns="0" bIns="0" rtlCol="0"/>
            <a:lstStyle/>
            <a:p>
              <a:endParaRPr sz="1050">
                <a:latin typeface="+mn-lt"/>
              </a:endParaRPr>
            </a:p>
          </p:txBody>
        </p:sp>
        <p:sp>
          <p:nvSpPr>
            <p:cNvPr id="134" name="object 134"/>
            <p:cNvSpPr/>
            <p:nvPr/>
          </p:nvSpPr>
          <p:spPr>
            <a:xfrm>
              <a:off x="8810527" y="3396511"/>
              <a:ext cx="2185444" cy="1693742"/>
            </a:xfrm>
            <a:custGeom>
              <a:avLst/>
              <a:gdLst/>
              <a:ahLst/>
              <a:cxnLst/>
              <a:rect l="l" t="t" r="r" b="b"/>
              <a:pathLst>
                <a:path w="1696084" h="1090930">
                  <a:moveTo>
                    <a:pt x="1695571" y="0"/>
                  </a:moveTo>
                  <a:lnTo>
                    <a:pt x="0" y="0"/>
                  </a:lnTo>
                  <a:lnTo>
                    <a:pt x="0" y="1090835"/>
                  </a:lnTo>
                  <a:lnTo>
                    <a:pt x="1695571" y="1090835"/>
                  </a:lnTo>
                  <a:lnTo>
                    <a:pt x="1695571" y="0"/>
                  </a:lnTo>
                  <a:close/>
                </a:path>
              </a:pathLst>
            </a:custGeom>
            <a:solidFill>
              <a:srgbClr val="92CDDC"/>
            </a:solidFill>
          </p:spPr>
          <p:txBody>
            <a:bodyPr wrap="square" lIns="0" tIns="0" rIns="0" bIns="0" rtlCol="0"/>
            <a:lstStyle/>
            <a:p>
              <a:endParaRPr sz="1050">
                <a:latin typeface="+mn-lt"/>
              </a:endParaRPr>
            </a:p>
          </p:txBody>
        </p:sp>
      </p:grpSp>
      <p:sp>
        <p:nvSpPr>
          <p:cNvPr id="135" name="object 135"/>
          <p:cNvSpPr txBox="1"/>
          <p:nvPr/>
        </p:nvSpPr>
        <p:spPr>
          <a:xfrm>
            <a:off x="1694266" y="4455658"/>
            <a:ext cx="3800475" cy="148117"/>
          </a:xfrm>
          <a:prstGeom prst="rect">
            <a:avLst/>
          </a:prstGeom>
        </p:spPr>
        <p:txBody>
          <a:bodyPr vert="horz" wrap="square" lIns="0" tIns="9525" rIns="0" bIns="0" rtlCol="0">
            <a:spAutoFit/>
          </a:bodyPr>
          <a:lstStyle/>
          <a:p>
            <a:pPr marL="9525">
              <a:spcBef>
                <a:spcPts val="75"/>
              </a:spcBef>
            </a:pPr>
            <a:r>
              <a:rPr sz="900" dirty="0">
                <a:solidFill>
                  <a:schemeClr val="tx1"/>
                </a:solidFill>
                <a:latin typeface="+mn-lt"/>
                <a:cs typeface="Arial" panose="020B0604020202020204" pitchFamily="34" charset="0"/>
              </a:rPr>
              <a:t>Source:</a:t>
            </a:r>
            <a:r>
              <a:rPr sz="900" spc="-19" dirty="0">
                <a:solidFill>
                  <a:schemeClr val="tx1"/>
                </a:solidFill>
                <a:latin typeface="+mn-lt"/>
                <a:cs typeface="Arial" panose="020B0604020202020204" pitchFamily="34" charset="0"/>
              </a:rPr>
              <a:t> </a:t>
            </a:r>
            <a:r>
              <a:rPr sz="900" dirty="0">
                <a:solidFill>
                  <a:schemeClr val="tx1"/>
                </a:solidFill>
                <a:latin typeface="+mn-lt"/>
                <a:cs typeface="Arial" panose="020B0604020202020204" pitchFamily="34" charset="0"/>
              </a:rPr>
              <a:t>Material</a:t>
            </a:r>
            <a:r>
              <a:rPr sz="900" spc="-15" dirty="0">
                <a:solidFill>
                  <a:schemeClr val="tx1"/>
                </a:solidFill>
                <a:latin typeface="+mn-lt"/>
                <a:cs typeface="Arial" panose="020B0604020202020204" pitchFamily="34" charset="0"/>
              </a:rPr>
              <a:t> </a:t>
            </a:r>
            <a:r>
              <a:rPr sz="900" dirty="0">
                <a:solidFill>
                  <a:schemeClr val="tx1"/>
                </a:solidFill>
                <a:latin typeface="+mn-lt"/>
                <a:cs typeface="Arial" panose="020B0604020202020204" pitchFamily="34" charset="0"/>
              </a:rPr>
              <a:t>Flow</a:t>
            </a:r>
            <a:r>
              <a:rPr sz="900" spc="-11" dirty="0">
                <a:solidFill>
                  <a:schemeClr val="tx1"/>
                </a:solidFill>
                <a:latin typeface="+mn-lt"/>
                <a:cs typeface="Arial" panose="020B0604020202020204" pitchFamily="34" charset="0"/>
              </a:rPr>
              <a:t> </a:t>
            </a:r>
            <a:r>
              <a:rPr sz="900" spc="-8" dirty="0">
                <a:solidFill>
                  <a:schemeClr val="tx1"/>
                </a:solidFill>
                <a:latin typeface="+mn-lt"/>
                <a:cs typeface="Arial" panose="020B0604020202020204" pitchFamily="34" charset="0"/>
              </a:rPr>
              <a:t>Cost</a:t>
            </a:r>
            <a:r>
              <a:rPr sz="900" spc="-56" dirty="0">
                <a:solidFill>
                  <a:schemeClr val="tx1"/>
                </a:solidFill>
                <a:latin typeface="+mn-lt"/>
                <a:cs typeface="Arial" panose="020B0604020202020204" pitchFamily="34" charset="0"/>
              </a:rPr>
              <a:t> </a:t>
            </a:r>
            <a:r>
              <a:rPr sz="900" dirty="0">
                <a:solidFill>
                  <a:schemeClr val="tx1"/>
                </a:solidFill>
                <a:latin typeface="+mn-lt"/>
                <a:cs typeface="Arial" panose="020B0604020202020204" pitchFamily="34" charset="0"/>
              </a:rPr>
              <a:t>Accounting</a:t>
            </a:r>
            <a:r>
              <a:rPr sz="900" spc="-15" dirty="0">
                <a:solidFill>
                  <a:schemeClr val="tx1"/>
                </a:solidFill>
                <a:latin typeface="+mn-lt"/>
                <a:cs typeface="Arial" panose="020B0604020202020204" pitchFamily="34" charset="0"/>
              </a:rPr>
              <a:t> </a:t>
            </a:r>
            <a:r>
              <a:rPr sz="900" dirty="0">
                <a:solidFill>
                  <a:schemeClr val="tx1"/>
                </a:solidFill>
                <a:latin typeface="+mn-lt"/>
                <a:cs typeface="Arial" panose="020B0604020202020204" pitchFamily="34" charset="0"/>
              </a:rPr>
              <a:t>of</a:t>
            </a:r>
            <a:r>
              <a:rPr sz="900" spc="-11" dirty="0">
                <a:solidFill>
                  <a:schemeClr val="tx1"/>
                </a:solidFill>
                <a:latin typeface="+mn-lt"/>
                <a:cs typeface="Arial" panose="020B0604020202020204" pitchFamily="34" charset="0"/>
              </a:rPr>
              <a:t> </a:t>
            </a:r>
            <a:r>
              <a:rPr sz="900" dirty="0">
                <a:solidFill>
                  <a:schemeClr val="tx1"/>
                </a:solidFill>
                <a:latin typeface="+mn-lt"/>
                <a:cs typeface="Arial" panose="020B0604020202020204" pitchFamily="34" charset="0"/>
              </a:rPr>
              <a:t>a</a:t>
            </a:r>
            <a:r>
              <a:rPr sz="900" spc="-15" dirty="0">
                <a:solidFill>
                  <a:schemeClr val="tx1"/>
                </a:solidFill>
                <a:latin typeface="+mn-lt"/>
                <a:cs typeface="Arial" panose="020B0604020202020204" pitchFamily="34" charset="0"/>
              </a:rPr>
              <a:t> </a:t>
            </a:r>
            <a:r>
              <a:rPr sz="900" dirty="0">
                <a:solidFill>
                  <a:schemeClr val="tx1"/>
                </a:solidFill>
                <a:latin typeface="+mn-lt"/>
                <a:cs typeface="Arial" panose="020B0604020202020204" pitchFamily="34" charset="0"/>
              </a:rPr>
              <a:t>Spinning</a:t>
            </a:r>
            <a:r>
              <a:rPr sz="900" spc="-19" dirty="0">
                <a:solidFill>
                  <a:schemeClr val="tx1"/>
                </a:solidFill>
                <a:latin typeface="+mn-lt"/>
                <a:cs typeface="Arial" panose="020B0604020202020204" pitchFamily="34" charset="0"/>
              </a:rPr>
              <a:t> </a:t>
            </a:r>
            <a:r>
              <a:rPr sz="900" dirty="0">
                <a:solidFill>
                  <a:schemeClr val="tx1"/>
                </a:solidFill>
                <a:latin typeface="+mn-lt"/>
                <a:cs typeface="Arial" panose="020B0604020202020204" pitchFamily="34" charset="0"/>
              </a:rPr>
              <a:t>Mill</a:t>
            </a:r>
            <a:r>
              <a:rPr sz="900" spc="-11" dirty="0">
                <a:solidFill>
                  <a:schemeClr val="tx1"/>
                </a:solidFill>
                <a:latin typeface="+mn-lt"/>
                <a:cs typeface="Arial" panose="020B0604020202020204" pitchFamily="34" charset="0"/>
              </a:rPr>
              <a:t> </a:t>
            </a:r>
            <a:r>
              <a:rPr sz="900" dirty="0">
                <a:solidFill>
                  <a:schemeClr val="tx1"/>
                </a:solidFill>
                <a:latin typeface="+mn-lt"/>
                <a:cs typeface="Arial" panose="020B0604020202020204" pitchFamily="34" charset="0"/>
              </a:rPr>
              <a:t>by</a:t>
            </a:r>
            <a:r>
              <a:rPr sz="900" spc="-15" dirty="0">
                <a:solidFill>
                  <a:schemeClr val="tx1"/>
                </a:solidFill>
                <a:latin typeface="+mn-lt"/>
                <a:cs typeface="Arial" panose="020B0604020202020204" pitchFamily="34" charset="0"/>
              </a:rPr>
              <a:t> </a:t>
            </a:r>
            <a:r>
              <a:rPr sz="900" dirty="0">
                <a:solidFill>
                  <a:schemeClr val="tx1"/>
                </a:solidFill>
                <a:latin typeface="+mn-lt"/>
                <a:cs typeface="Arial" panose="020B0604020202020204" pitchFamily="34" charset="0"/>
              </a:rPr>
              <a:t>Espire</a:t>
            </a:r>
            <a:r>
              <a:rPr sz="900" spc="-15" dirty="0">
                <a:solidFill>
                  <a:schemeClr val="tx1"/>
                </a:solidFill>
                <a:latin typeface="+mn-lt"/>
                <a:cs typeface="Arial" panose="020B0604020202020204" pitchFamily="34" charset="0"/>
              </a:rPr>
              <a:t> </a:t>
            </a:r>
            <a:r>
              <a:rPr sz="900" spc="-8" dirty="0">
                <a:solidFill>
                  <a:schemeClr val="tx1"/>
                </a:solidFill>
                <a:latin typeface="+mn-lt"/>
                <a:cs typeface="Arial" panose="020B0604020202020204" pitchFamily="34" charset="0"/>
              </a:rPr>
              <a:t>Consult</a:t>
            </a:r>
            <a:endParaRPr sz="900" dirty="0">
              <a:solidFill>
                <a:schemeClr val="tx1"/>
              </a:solidFill>
              <a:latin typeface="+mn-lt"/>
              <a:cs typeface="Arial" panose="020B0604020202020204" pitchFamily="34" charset="0"/>
            </a:endParaRPr>
          </a:p>
        </p:txBody>
      </p:sp>
      <p:sp>
        <p:nvSpPr>
          <p:cNvPr id="136" name="object 136"/>
          <p:cNvSpPr txBox="1"/>
          <p:nvPr/>
        </p:nvSpPr>
        <p:spPr>
          <a:xfrm>
            <a:off x="3309984" y="1047231"/>
            <a:ext cx="2618015" cy="225062"/>
          </a:xfrm>
          <a:prstGeom prst="rect">
            <a:avLst/>
          </a:prstGeom>
        </p:spPr>
        <p:txBody>
          <a:bodyPr vert="horz" wrap="square" lIns="0" tIns="9525" rIns="0" bIns="0" rtlCol="0">
            <a:spAutoFit/>
          </a:bodyPr>
          <a:lstStyle/>
          <a:p>
            <a:pPr marL="9525">
              <a:spcBef>
                <a:spcPts val="75"/>
              </a:spcBef>
            </a:pPr>
            <a:r>
              <a:rPr b="1" dirty="0">
                <a:solidFill>
                  <a:srgbClr val="464749"/>
                </a:solidFill>
                <a:latin typeface="+mn-lt"/>
              </a:rPr>
              <a:t>Example</a:t>
            </a:r>
            <a:r>
              <a:rPr b="1" spc="-38" dirty="0">
                <a:solidFill>
                  <a:srgbClr val="464749"/>
                </a:solidFill>
                <a:latin typeface="+mn-lt"/>
              </a:rPr>
              <a:t> </a:t>
            </a:r>
            <a:r>
              <a:rPr b="1" dirty="0">
                <a:solidFill>
                  <a:srgbClr val="464749"/>
                </a:solidFill>
                <a:latin typeface="+mn-lt"/>
              </a:rPr>
              <a:t>Material</a:t>
            </a:r>
            <a:r>
              <a:rPr b="1" spc="-34" dirty="0">
                <a:solidFill>
                  <a:srgbClr val="464749"/>
                </a:solidFill>
                <a:latin typeface="+mn-lt"/>
              </a:rPr>
              <a:t> </a:t>
            </a:r>
            <a:r>
              <a:rPr b="1" dirty="0">
                <a:solidFill>
                  <a:srgbClr val="464749"/>
                </a:solidFill>
                <a:latin typeface="+mn-lt"/>
              </a:rPr>
              <a:t>Flow</a:t>
            </a:r>
            <a:r>
              <a:rPr b="1" spc="-38" dirty="0">
                <a:solidFill>
                  <a:srgbClr val="464749"/>
                </a:solidFill>
                <a:latin typeface="+mn-lt"/>
              </a:rPr>
              <a:t> </a:t>
            </a:r>
            <a:r>
              <a:rPr b="1" spc="-8" dirty="0">
                <a:solidFill>
                  <a:srgbClr val="464749"/>
                </a:solidFill>
                <a:latin typeface="+mn-lt"/>
              </a:rPr>
              <a:t>Chart</a:t>
            </a:r>
            <a:endParaRPr>
              <a:latin typeface="+mn-lt"/>
            </a:endParaRPr>
          </a:p>
        </p:txBody>
      </p:sp>
      <p:sp>
        <p:nvSpPr>
          <p:cNvPr id="137" name="object 137"/>
          <p:cNvSpPr txBox="1"/>
          <p:nvPr/>
        </p:nvSpPr>
        <p:spPr>
          <a:xfrm>
            <a:off x="7214413" y="2366608"/>
            <a:ext cx="1831774" cy="1079687"/>
          </a:xfrm>
          <a:prstGeom prst="rect">
            <a:avLst/>
          </a:prstGeom>
        </p:spPr>
        <p:txBody>
          <a:bodyPr vert="horz" wrap="square" lIns="0" tIns="5239" rIns="0" bIns="0" rtlCol="0">
            <a:spAutoFit/>
          </a:bodyPr>
          <a:lstStyle/>
          <a:p>
            <a:pPr marL="10953">
              <a:spcBef>
                <a:spcPts val="41"/>
              </a:spcBef>
              <a:tabLst>
                <a:tab pos="328613" algn="l"/>
              </a:tabLst>
            </a:pPr>
            <a:r>
              <a:rPr sz="700" dirty="0">
                <a:latin typeface="+mn-lt"/>
                <a:cs typeface="Arial" panose="020B0604020202020204" pitchFamily="34" charset="0"/>
              </a:rPr>
              <a:t>QC</a:t>
            </a:r>
            <a:r>
              <a:rPr sz="700" spc="19" dirty="0">
                <a:latin typeface="+mn-lt"/>
                <a:cs typeface="Arial" panose="020B0604020202020204" pitchFamily="34" charset="0"/>
              </a:rPr>
              <a:t> </a:t>
            </a:r>
            <a:r>
              <a:rPr sz="700" spc="-38" dirty="0">
                <a:latin typeface="+mn-lt"/>
                <a:cs typeface="Arial" panose="020B0604020202020204" pitchFamily="34" charset="0"/>
              </a:rPr>
              <a:t>1</a:t>
            </a:r>
            <a:r>
              <a:rPr sz="700" dirty="0">
                <a:latin typeface="+mn-lt"/>
                <a:cs typeface="Arial" panose="020B0604020202020204" pitchFamily="34" charset="0"/>
              </a:rPr>
              <a:t>	Mixing,</a:t>
            </a:r>
            <a:r>
              <a:rPr sz="700" spc="41" dirty="0">
                <a:latin typeface="+mn-lt"/>
                <a:cs typeface="Arial" panose="020B0604020202020204" pitchFamily="34" charset="0"/>
              </a:rPr>
              <a:t> </a:t>
            </a:r>
            <a:r>
              <a:rPr sz="700" dirty="0">
                <a:latin typeface="+mn-lt"/>
                <a:cs typeface="Arial" panose="020B0604020202020204" pitchFamily="34" charset="0"/>
              </a:rPr>
              <a:t>Plucking,</a:t>
            </a:r>
            <a:r>
              <a:rPr sz="700" spc="45" dirty="0">
                <a:latin typeface="+mn-lt"/>
                <a:cs typeface="Arial" panose="020B0604020202020204" pitchFamily="34" charset="0"/>
              </a:rPr>
              <a:t> </a:t>
            </a:r>
            <a:r>
              <a:rPr sz="700" spc="-8" dirty="0">
                <a:latin typeface="+mn-lt"/>
                <a:cs typeface="Arial" panose="020B0604020202020204" pitchFamily="34" charset="0"/>
              </a:rPr>
              <a:t>Blending</a:t>
            </a:r>
            <a:endParaRPr sz="700" dirty="0">
              <a:latin typeface="+mn-lt"/>
              <a:cs typeface="Arial" panose="020B0604020202020204" pitchFamily="34" charset="0"/>
            </a:endParaRPr>
          </a:p>
          <a:p>
            <a:pPr marL="10953">
              <a:spcBef>
                <a:spcPts val="83"/>
              </a:spcBef>
              <a:tabLst>
                <a:tab pos="328613" algn="l"/>
              </a:tabLst>
            </a:pPr>
            <a:r>
              <a:rPr sz="700" dirty="0">
                <a:latin typeface="+mn-lt"/>
                <a:cs typeface="Arial" panose="020B0604020202020204" pitchFamily="34" charset="0"/>
              </a:rPr>
              <a:t>QC</a:t>
            </a:r>
            <a:r>
              <a:rPr sz="700" spc="19" dirty="0">
                <a:latin typeface="+mn-lt"/>
                <a:cs typeface="Arial" panose="020B0604020202020204" pitchFamily="34" charset="0"/>
              </a:rPr>
              <a:t> </a:t>
            </a:r>
            <a:r>
              <a:rPr sz="700" spc="-38" dirty="0">
                <a:latin typeface="+mn-lt"/>
                <a:cs typeface="Arial" panose="020B0604020202020204" pitchFamily="34" charset="0"/>
              </a:rPr>
              <a:t>2</a:t>
            </a:r>
            <a:r>
              <a:rPr sz="700" dirty="0">
                <a:latin typeface="+mn-lt"/>
                <a:cs typeface="Arial" panose="020B0604020202020204" pitchFamily="34" charset="0"/>
              </a:rPr>
              <a:t>	Multimix,</a:t>
            </a:r>
            <a:r>
              <a:rPr sz="700" spc="45" dirty="0">
                <a:latin typeface="+mn-lt"/>
                <a:cs typeface="Arial" panose="020B0604020202020204" pitchFamily="34" charset="0"/>
              </a:rPr>
              <a:t> </a:t>
            </a:r>
            <a:r>
              <a:rPr sz="700" spc="-8" dirty="0">
                <a:latin typeface="+mn-lt"/>
                <a:cs typeface="Arial" panose="020B0604020202020204" pitchFamily="34" charset="0"/>
              </a:rPr>
              <a:t>Beating</a:t>
            </a:r>
            <a:endParaRPr sz="700" dirty="0">
              <a:latin typeface="+mn-lt"/>
              <a:cs typeface="Arial" panose="020B0604020202020204" pitchFamily="34" charset="0"/>
            </a:endParaRPr>
          </a:p>
          <a:p>
            <a:pPr marL="10953" marR="216694">
              <a:lnSpc>
                <a:spcPct val="113300"/>
              </a:lnSpc>
              <a:tabLst>
                <a:tab pos="328613" algn="l"/>
              </a:tabLst>
            </a:pPr>
            <a:r>
              <a:rPr sz="700" dirty="0">
                <a:latin typeface="+mn-lt"/>
                <a:cs typeface="Arial" panose="020B0604020202020204" pitchFamily="34" charset="0"/>
              </a:rPr>
              <a:t>QC</a:t>
            </a:r>
            <a:r>
              <a:rPr sz="700" spc="19" dirty="0">
                <a:latin typeface="+mn-lt"/>
                <a:cs typeface="Arial" panose="020B0604020202020204" pitchFamily="34" charset="0"/>
              </a:rPr>
              <a:t> </a:t>
            </a:r>
            <a:r>
              <a:rPr sz="700" spc="-38" dirty="0">
                <a:latin typeface="+mn-lt"/>
                <a:cs typeface="Arial" panose="020B0604020202020204" pitchFamily="34" charset="0"/>
              </a:rPr>
              <a:t>3</a:t>
            </a:r>
            <a:r>
              <a:rPr sz="700" dirty="0">
                <a:latin typeface="+mn-lt"/>
                <a:cs typeface="Arial" panose="020B0604020202020204" pitchFamily="34" charset="0"/>
              </a:rPr>
              <a:t>	Sorting,</a:t>
            </a:r>
            <a:r>
              <a:rPr sz="700" spc="34" dirty="0">
                <a:latin typeface="+mn-lt"/>
                <a:cs typeface="Arial" panose="020B0604020202020204" pitchFamily="34" charset="0"/>
              </a:rPr>
              <a:t> </a:t>
            </a:r>
            <a:r>
              <a:rPr sz="700" dirty="0">
                <a:latin typeface="+mn-lt"/>
                <a:cs typeface="Arial" panose="020B0604020202020204" pitchFamily="34" charset="0"/>
              </a:rPr>
              <a:t>Beating,</a:t>
            </a:r>
            <a:r>
              <a:rPr sz="700" spc="38" dirty="0">
                <a:latin typeface="+mn-lt"/>
                <a:cs typeface="Arial" panose="020B0604020202020204" pitchFamily="34" charset="0"/>
              </a:rPr>
              <a:t> </a:t>
            </a:r>
            <a:r>
              <a:rPr sz="700" spc="-8">
                <a:latin typeface="+mn-lt"/>
                <a:cs typeface="Arial" panose="020B0604020202020204" pitchFamily="34" charset="0"/>
              </a:rPr>
              <a:t>Scutcher</a:t>
            </a:r>
            <a:r>
              <a:rPr sz="700" spc="375">
                <a:latin typeface="+mn-lt"/>
                <a:cs typeface="Arial" panose="020B0604020202020204" pitchFamily="34" charset="0"/>
              </a:rPr>
              <a:t> </a:t>
            </a:r>
            <a:endParaRPr lang="en-US" sz="700" spc="375">
              <a:latin typeface="+mn-lt"/>
              <a:cs typeface="Arial" panose="020B0604020202020204" pitchFamily="34" charset="0"/>
            </a:endParaRPr>
          </a:p>
          <a:p>
            <a:pPr marL="10953" marR="216694">
              <a:lnSpc>
                <a:spcPct val="113300"/>
              </a:lnSpc>
              <a:tabLst>
                <a:tab pos="328613" algn="l"/>
              </a:tabLst>
            </a:pPr>
            <a:r>
              <a:rPr sz="700">
                <a:latin typeface="+mn-lt"/>
                <a:cs typeface="Arial" panose="020B0604020202020204" pitchFamily="34" charset="0"/>
              </a:rPr>
              <a:t>QC</a:t>
            </a:r>
            <a:r>
              <a:rPr sz="700" spc="19">
                <a:latin typeface="+mn-lt"/>
                <a:cs typeface="Arial" panose="020B0604020202020204" pitchFamily="34" charset="0"/>
              </a:rPr>
              <a:t> </a:t>
            </a:r>
            <a:r>
              <a:rPr sz="700" spc="-38" dirty="0">
                <a:latin typeface="+mn-lt"/>
                <a:cs typeface="Arial" panose="020B0604020202020204" pitchFamily="34" charset="0"/>
              </a:rPr>
              <a:t>4</a:t>
            </a:r>
            <a:r>
              <a:rPr sz="700" dirty="0">
                <a:latin typeface="+mn-lt"/>
                <a:cs typeface="Arial" panose="020B0604020202020204" pitchFamily="34" charset="0"/>
              </a:rPr>
              <a:t>	</a:t>
            </a:r>
            <a:r>
              <a:rPr sz="700" spc="-8" dirty="0">
                <a:latin typeface="+mn-lt"/>
                <a:cs typeface="Arial" panose="020B0604020202020204" pitchFamily="34" charset="0"/>
              </a:rPr>
              <a:t>Carding</a:t>
            </a:r>
            <a:endParaRPr sz="700" dirty="0">
              <a:latin typeface="+mn-lt"/>
              <a:cs typeface="Arial" panose="020B0604020202020204" pitchFamily="34" charset="0"/>
            </a:endParaRPr>
          </a:p>
          <a:p>
            <a:pPr marL="10953">
              <a:spcBef>
                <a:spcPts val="83"/>
              </a:spcBef>
              <a:tabLst>
                <a:tab pos="328613" algn="l"/>
              </a:tabLst>
            </a:pPr>
            <a:r>
              <a:rPr sz="700" dirty="0">
                <a:latin typeface="+mn-lt"/>
                <a:cs typeface="Arial" panose="020B0604020202020204" pitchFamily="34" charset="0"/>
              </a:rPr>
              <a:t>QC</a:t>
            </a:r>
            <a:r>
              <a:rPr sz="700" spc="19" dirty="0">
                <a:latin typeface="+mn-lt"/>
                <a:cs typeface="Arial" panose="020B0604020202020204" pitchFamily="34" charset="0"/>
              </a:rPr>
              <a:t> </a:t>
            </a:r>
            <a:r>
              <a:rPr sz="700" spc="-38" dirty="0">
                <a:latin typeface="+mn-lt"/>
                <a:cs typeface="Arial" panose="020B0604020202020204" pitchFamily="34" charset="0"/>
              </a:rPr>
              <a:t>5</a:t>
            </a:r>
            <a:r>
              <a:rPr sz="700" dirty="0">
                <a:latin typeface="+mn-lt"/>
                <a:cs typeface="Arial" panose="020B0604020202020204" pitchFamily="34" charset="0"/>
              </a:rPr>
              <a:t>	Breaker</a:t>
            </a:r>
            <a:r>
              <a:rPr sz="700" spc="49" dirty="0">
                <a:latin typeface="+mn-lt"/>
                <a:cs typeface="Arial" panose="020B0604020202020204" pitchFamily="34" charset="0"/>
              </a:rPr>
              <a:t> </a:t>
            </a:r>
            <a:r>
              <a:rPr sz="700" spc="-8" dirty="0">
                <a:latin typeface="+mn-lt"/>
                <a:cs typeface="Arial" panose="020B0604020202020204" pitchFamily="34" charset="0"/>
              </a:rPr>
              <a:t>Drawing</a:t>
            </a:r>
            <a:endParaRPr sz="700" dirty="0">
              <a:latin typeface="+mn-lt"/>
              <a:cs typeface="Arial" panose="020B0604020202020204" pitchFamily="34" charset="0"/>
            </a:endParaRPr>
          </a:p>
          <a:p>
            <a:pPr marL="10953">
              <a:spcBef>
                <a:spcPts val="86"/>
              </a:spcBef>
              <a:tabLst>
                <a:tab pos="328613" algn="l"/>
              </a:tabLst>
            </a:pPr>
            <a:r>
              <a:rPr sz="700" dirty="0">
                <a:latin typeface="+mn-lt"/>
                <a:cs typeface="Arial" panose="020B0604020202020204" pitchFamily="34" charset="0"/>
              </a:rPr>
              <a:t>QC</a:t>
            </a:r>
            <a:r>
              <a:rPr sz="700" spc="19" dirty="0">
                <a:latin typeface="+mn-lt"/>
                <a:cs typeface="Arial" panose="020B0604020202020204" pitchFamily="34" charset="0"/>
              </a:rPr>
              <a:t> </a:t>
            </a:r>
            <a:r>
              <a:rPr sz="700" spc="-38" dirty="0">
                <a:latin typeface="+mn-lt"/>
                <a:cs typeface="Arial" panose="020B0604020202020204" pitchFamily="34" charset="0"/>
              </a:rPr>
              <a:t>6</a:t>
            </a:r>
            <a:r>
              <a:rPr sz="700" dirty="0">
                <a:latin typeface="+mn-lt"/>
                <a:cs typeface="Arial" panose="020B0604020202020204" pitchFamily="34" charset="0"/>
              </a:rPr>
              <a:t>	Finisher</a:t>
            </a:r>
            <a:r>
              <a:rPr sz="700" spc="19" dirty="0">
                <a:latin typeface="+mn-lt"/>
                <a:cs typeface="Arial" panose="020B0604020202020204" pitchFamily="34" charset="0"/>
              </a:rPr>
              <a:t> </a:t>
            </a:r>
            <a:r>
              <a:rPr sz="700" spc="-8" dirty="0">
                <a:latin typeface="+mn-lt"/>
                <a:cs typeface="Arial" panose="020B0604020202020204" pitchFamily="34" charset="0"/>
              </a:rPr>
              <a:t>Drawing</a:t>
            </a:r>
            <a:endParaRPr sz="700" dirty="0">
              <a:latin typeface="+mn-lt"/>
              <a:cs typeface="Arial" panose="020B0604020202020204" pitchFamily="34" charset="0"/>
            </a:endParaRPr>
          </a:p>
          <a:p>
            <a:pPr marL="10953">
              <a:spcBef>
                <a:spcPts val="83"/>
              </a:spcBef>
              <a:tabLst>
                <a:tab pos="328613" algn="l"/>
              </a:tabLst>
            </a:pPr>
            <a:r>
              <a:rPr sz="700" dirty="0">
                <a:latin typeface="+mn-lt"/>
                <a:cs typeface="Arial" panose="020B0604020202020204" pitchFamily="34" charset="0"/>
              </a:rPr>
              <a:t>QC</a:t>
            </a:r>
            <a:r>
              <a:rPr sz="700" spc="19" dirty="0">
                <a:latin typeface="+mn-lt"/>
                <a:cs typeface="Arial" panose="020B0604020202020204" pitchFamily="34" charset="0"/>
              </a:rPr>
              <a:t> </a:t>
            </a:r>
            <a:r>
              <a:rPr sz="700" spc="-38" dirty="0">
                <a:latin typeface="+mn-lt"/>
                <a:cs typeface="Arial" panose="020B0604020202020204" pitchFamily="34" charset="0"/>
              </a:rPr>
              <a:t>7</a:t>
            </a:r>
            <a:r>
              <a:rPr sz="700" dirty="0">
                <a:latin typeface="+mn-lt"/>
                <a:cs typeface="Arial" panose="020B0604020202020204" pitchFamily="34" charset="0"/>
              </a:rPr>
              <a:t>	</a:t>
            </a:r>
            <a:r>
              <a:rPr sz="700" spc="-8" dirty="0">
                <a:latin typeface="+mn-lt"/>
                <a:cs typeface="Arial" panose="020B0604020202020204" pitchFamily="34" charset="0"/>
              </a:rPr>
              <a:t>Simplex</a:t>
            </a:r>
            <a:endParaRPr sz="700" dirty="0">
              <a:latin typeface="+mn-lt"/>
              <a:cs typeface="Arial" panose="020B0604020202020204" pitchFamily="34" charset="0"/>
            </a:endParaRPr>
          </a:p>
          <a:p>
            <a:pPr marL="10953">
              <a:spcBef>
                <a:spcPts val="86"/>
              </a:spcBef>
              <a:tabLst>
                <a:tab pos="328613" algn="l"/>
              </a:tabLst>
            </a:pPr>
            <a:r>
              <a:rPr sz="700" dirty="0">
                <a:latin typeface="+mn-lt"/>
                <a:cs typeface="Arial" panose="020B0604020202020204" pitchFamily="34" charset="0"/>
              </a:rPr>
              <a:t>QC</a:t>
            </a:r>
            <a:r>
              <a:rPr sz="700" spc="19" dirty="0">
                <a:latin typeface="+mn-lt"/>
                <a:cs typeface="Arial" panose="020B0604020202020204" pitchFamily="34" charset="0"/>
              </a:rPr>
              <a:t> </a:t>
            </a:r>
            <a:r>
              <a:rPr sz="700" spc="-38" dirty="0">
                <a:latin typeface="+mn-lt"/>
                <a:cs typeface="Arial" panose="020B0604020202020204" pitchFamily="34" charset="0"/>
              </a:rPr>
              <a:t>8</a:t>
            </a:r>
            <a:r>
              <a:rPr sz="700" dirty="0">
                <a:latin typeface="+mn-lt"/>
                <a:cs typeface="Arial" panose="020B0604020202020204" pitchFamily="34" charset="0"/>
              </a:rPr>
              <a:t>	</a:t>
            </a:r>
            <a:r>
              <a:rPr sz="700" spc="-15" dirty="0">
                <a:latin typeface="+mn-lt"/>
                <a:cs typeface="Arial" panose="020B0604020202020204" pitchFamily="34" charset="0"/>
              </a:rPr>
              <a:t>Ring</a:t>
            </a:r>
            <a:endParaRPr sz="700" dirty="0">
              <a:latin typeface="+mn-lt"/>
              <a:cs typeface="Arial" panose="020B0604020202020204" pitchFamily="34" charset="0"/>
            </a:endParaRPr>
          </a:p>
          <a:p>
            <a:pPr marL="10953">
              <a:spcBef>
                <a:spcPts val="83"/>
              </a:spcBef>
              <a:tabLst>
                <a:tab pos="328613" algn="l"/>
              </a:tabLst>
            </a:pPr>
            <a:r>
              <a:rPr sz="700" dirty="0">
                <a:latin typeface="+mn-lt"/>
                <a:cs typeface="Arial" panose="020B0604020202020204" pitchFamily="34" charset="0"/>
              </a:rPr>
              <a:t>QC</a:t>
            </a:r>
            <a:r>
              <a:rPr sz="700" spc="19" dirty="0">
                <a:latin typeface="+mn-lt"/>
                <a:cs typeface="Arial" panose="020B0604020202020204" pitchFamily="34" charset="0"/>
              </a:rPr>
              <a:t> </a:t>
            </a:r>
            <a:r>
              <a:rPr sz="700" spc="-38" dirty="0">
                <a:latin typeface="+mn-lt"/>
                <a:cs typeface="Arial" panose="020B0604020202020204" pitchFamily="34" charset="0"/>
              </a:rPr>
              <a:t>9</a:t>
            </a:r>
            <a:r>
              <a:rPr sz="700" dirty="0">
                <a:latin typeface="+mn-lt"/>
                <a:cs typeface="Arial" panose="020B0604020202020204" pitchFamily="34" charset="0"/>
              </a:rPr>
              <a:t>	Auto</a:t>
            </a:r>
            <a:r>
              <a:rPr sz="700" spc="26" dirty="0">
                <a:latin typeface="+mn-lt"/>
                <a:cs typeface="Arial" panose="020B0604020202020204" pitchFamily="34" charset="0"/>
              </a:rPr>
              <a:t> </a:t>
            </a:r>
            <a:r>
              <a:rPr sz="700" spc="-15" dirty="0">
                <a:latin typeface="+mn-lt"/>
                <a:cs typeface="Arial" panose="020B0604020202020204" pitchFamily="34" charset="0"/>
              </a:rPr>
              <a:t>Cone</a:t>
            </a:r>
            <a:endParaRPr sz="700" dirty="0">
              <a:latin typeface="+mn-lt"/>
              <a:cs typeface="Arial" panose="020B0604020202020204" pitchFamily="34" charset="0"/>
            </a:endParaRPr>
          </a:p>
        </p:txBody>
      </p:sp>
      <p:sp>
        <p:nvSpPr>
          <p:cNvPr id="138" name="object 138"/>
          <p:cNvSpPr/>
          <p:nvPr/>
        </p:nvSpPr>
        <p:spPr>
          <a:xfrm>
            <a:off x="5336934" y="575851"/>
            <a:ext cx="1273969" cy="820103"/>
          </a:xfrm>
          <a:custGeom>
            <a:avLst/>
            <a:gdLst/>
            <a:ahLst/>
            <a:cxnLst/>
            <a:rect l="l" t="t" r="r" b="b"/>
            <a:pathLst>
              <a:path w="1698625" h="1093470">
                <a:moveTo>
                  <a:pt x="2514" y="1092098"/>
                </a:moveTo>
                <a:lnTo>
                  <a:pt x="2146" y="1091209"/>
                </a:lnTo>
                <a:lnTo>
                  <a:pt x="1257" y="1090841"/>
                </a:lnTo>
                <a:lnTo>
                  <a:pt x="368" y="1091209"/>
                </a:lnTo>
                <a:lnTo>
                  <a:pt x="0" y="1092098"/>
                </a:lnTo>
                <a:lnTo>
                  <a:pt x="368" y="1092987"/>
                </a:lnTo>
                <a:lnTo>
                  <a:pt x="1257" y="1093355"/>
                </a:lnTo>
                <a:lnTo>
                  <a:pt x="2146" y="1092987"/>
                </a:lnTo>
                <a:lnTo>
                  <a:pt x="2514" y="1092098"/>
                </a:lnTo>
                <a:close/>
              </a:path>
              <a:path w="1698625" h="1093470">
                <a:moveTo>
                  <a:pt x="425767" y="1092098"/>
                </a:moveTo>
                <a:lnTo>
                  <a:pt x="425399" y="1091209"/>
                </a:lnTo>
                <a:lnTo>
                  <a:pt x="424510" y="1090841"/>
                </a:lnTo>
                <a:lnTo>
                  <a:pt x="423621" y="1091209"/>
                </a:lnTo>
                <a:lnTo>
                  <a:pt x="423252" y="1092098"/>
                </a:lnTo>
                <a:lnTo>
                  <a:pt x="423621" y="1092987"/>
                </a:lnTo>
                <a:lnTo>
                  <a:pt x="424510" y="1093355"/>
                </a:lnTo>
                <a:lnTo>
                  <a:pt x="425399" y="1092987"/>
                </a:lnTo>
                <a:lnTo>
                  <a:pt x="425767" y="1092098"/>
                </a:lnTo>
                <a:close/>
              </a:path>
              <a:path w="1698625" h="1093470">
                <a:moveTo>
                  <a:pt x="849033" y="1092098"/>
                </a:moveTo>
                <a:lnTo>
                  <a:pt x="848664" y="1091209"/>
                </a:lnTo>
                <a:lnTo>
                  <a:pt x="847775" y="1090841"/>
                </a:lnTo>
                <a:lnTo>
                  <a:pt x="846886" y="1091209"/>
                </a:lnTo>
                <a:lnTo>
                  <a:pt x="846518" y="1092098"/>
                </a:lnTo>
                <a:lnTo>
                  <a:pt x="846886" y="1092987"/>
                </a:lnTo>
                <a:lnTo>
                  <a:pt x="847775" y="1093355"/>
                </a:lnTo>
                <a:lnTo>
                  <a:pt x="848664" y="1092987"/>
                </a:lnTo>
                <a:lnTo>
                  <a:pt x="849033" y="1092098"/>
                </a:lnTo>
                <a:close/>
              </a:path>
              <a:path w="1698625" h="1093470">
                <a:moveTo>
                  <a:pt x="1272349" y="1092098"/>
                </a:moveTo>
                <a:lnTo>
                  <a:pt x="1271981" y="1091209"/>
                </a:lnTo>
                <a:lnTo>
                  <a:pt x="1271079" y="1090841"/>
                </a:lnTo>
                <a:lnTo>
                  <a:pt x="1270190" y="1091209"/>
                </a:lnTo>
                <a:lnTo>
                  <a:pt x="1269822" y="1092098"/>
                </a:lnTo>
                <a:lnTo>
                  <a:pt x="1270190" y="1092987"/>
                </a:lnTo>
                <a:lnTo>
                  <a:pt x="1271079" y="1093355"/>
                </a:lnTo>
                <a:lnTo>
                  <a:pt x="1271981" y="1092987"/>
                </a:lnTo>
                <a:lnTo>
                  <a:pt x="1272349" y="1092098"/>
                </a:lnTo>
                <a:close/>
              </a:path>
              <a:path w="1698625" h="1093470">
                <a:moveTo>
                  <a:pt x="1695564" y="1092098"/>
                </a:moveTo>
                <a:lnTo>
                  <a:pt x="1695196" y="1091209"/>
                </a:lnTo>
                <a:lnTo>
                  <a:pt x="1694307" y="1090841"/>
                </a:lnTo>
                <a:lnTo>
                  <a:pt x="1693418" y="1091209"/>
                </a:lnTo>
                <a:lnTo>
                  <a:pt x="1693049" y="1092098"/>
                </a:lnTo>
                <a:lnTo>
                  <a:pt x="1693418" y="1092987"/>
                </a:lnTo>
                <a:lnTo>
                  <a:pt x="1694307" y="1093355"/>
                </a:lnTo>
                <a:lnTo>
                  <a:pt x="1695196" y="1092987"/>
                </a:lnTo>
                <a:lnTo>
                  <a:pt x="1695564" y="1092098"/>
                </a:lnTo>
                <a:close/>
              </a:path>
              <a:path w="1698625" h="1093470">
                <a:moveTo>
                  <a:pt x="1698078" y="1089583"/>
                </a:moveTo>
                <a:lnTo>
                  <a:pt x="1697710" y="1088694"/>
                </a:lnTo>
                <a:lnTo>
                  <a:pt x="1696821" y="1088326"/>
                </a:lnTo>
                <a:lnTo>
                  <a:pt x="1695932" y="1088694"/>
                </a:lnTo>
                <a:lnTo>
                  <a:pt x="1695564" y="1089583"/>
                </a:lnTo>
                <a:lnTo>
                  <a:pt x="1695932" y="1090472"/>
                </a:lnTo>
                <a:lnTo>
                  <a:pt x="1696821" y="1090841"/>
                </a:lnTo>
                <a:lnTo>
                  <a:pt x="1697710" y="1090472"/>
                </a:lnTo>
                <a:lnTo>
                  <a:pt x="1698078" y="1089583"/>
                </a:lnTo>
                <a:close/>
              </a:path>
              <a:path w="1698625" h="1093470">
                <a:moveTo>
                  <a:pt x="1698078" y="968730"/>
                </a:moveTo>
                <a:lnTo>
                  <a:pt x="1697710" y="967841"/>
                </a:lnTo>
                <a:lnTo>
                  <a:pt x="1696821" y="967473"/>
                </a:lnTo>
                <a:lnTo>
                  <a:pt x="1695932" y="967841"/>
                </a:lnTo>
                <a:lnTo>
                  <a:pt x="1695564" y="968730"/>
                </a:lnTo>
                <a:lnTo>
                  <a:pt x="1695932" y="969606"/>
                </a:lnTo>
                <a:lnTo>
                  <a:pt x="1696821" y="969975"/>
                </a:lnTo>
                <a:lnTo>
                  <a:pt x="1697710" y="969606"/>
                </a:lnTo>
                <a:lnTo>
                  <a:pt x="1698078" y="968730"/>
                </a:lnTo>
                <a:close/>
              </a:path>
              <a:path w="1698625" h="1093470">
                <a:moveTo>
                  <a:pt x="1698078" y="847661"/>
                </a:moveTo>
                <a:lnTo>
                  <a:pt x="1697710" y="846772"/>
                </a:lnTo>
                <a:lnTo>
                  <a:pt x="1696821" y="846404"/>
                </a:lnTo>
                <a:lnTo>
                  <a:pt x="1695932" y="846772"/>
                </a:lnTo>
                <a:lnTo>
                  <a:pt x="1695564" y="847661"/>
                </a:lnTo>
                <a:lnTo>
                  <a:pt x="1695932" y="848550"/>
                </a:lnTo>
                <a:lnTo>
                  <a:pt x="1696821" y="848918"/>
                </a:lnTo>
                <a:lnTo>
                  <a:pt x="1697710" y="848550"/>
                </a:lnTo>
                <a:lnTo>
                  <a:pt x="1698078" y="847661"/>
                </a:lnTo>
                <a:close/>
              </a:path>
              <a:path w="1698625" h="1093470">
                <a:moveTo>
                  <a:pt x="1698078" y="726808"/>
                </a:moveTo>
                <a:lnTo>
                  <a:pt x="1697710" y="725919"/>
                </a:lnTo>
                <a:lnTo>
                  <a:pt x="1696821" y="725551"/>
                </a:lnTo>
                <a:lnTo>
                  <a:pt x="1695932" y="725919"/>
                </a:lnTo>
                <a:lnTo>
                  <a:pt x="1695564" y="726808"/>
                </a:lnTo>
                <a:lnTo>
                  <a:pt x="1695932" y="727697"/>
                </a:lnTo>
                <a:lnTo>
                  <a:pt x="1696821" y="728065"/>
                </a:lnTo>
                <a:lnTo>
                  <a:pt x="1697710" y="727697"/>
                </a:lnTo>
                <a:lnTo>
                  <a:pt x="1698078" y="726808"/>
                </a:lnTo>
                <a:close/>
              </a:path>
              <a:path w="1698625" h="1093470">
                <a:moveTo>
                  <a:pt x="1698078" y="605955"/>
                </a:moveTo>
                <a:lnTo>
                  <a:pt x="1697710" y="605066"/>
                </a:lnTo>
                <a:lnTo>
                  <a:pt x="1696821" y="604697"/>
                </a:lnTo>
                <a:lnTo>
                  <a:pt x="1695932" y="605066"/>
                </a:lnTo>
                <a:lnTo>
                  <a:pt x="1695564" y="605955"/>
                </a:lnTo>
                <a:lnTo>
                  <a:pt x="1695932" y="606844"/>
                </a:lnTo>
                <a:lnTo>
                  <a:pt x="1696821" y="607212"/>
                </a:lnTo>
                <a:lnTo>
                  <a:pt x="1697710" y="606844"/>
                </a:lnTo>
                <a:lnTo>
                  <a:pt x="1698078" y="605955"/>
                </a:lnTo>
                <a:close/>
              </a:path>
              <a:path w="1698625" h="1093470">
                <a:moveTo>
                  <a:pt x="1698078" y="484886"/>
                </a:moveTo>
                <a:lnTo>
                  <a:pt x="1697710" y="483997"/>
                </a:lnTo>
                <a:lnTo>
                  <a:pt x="1696821" y="483628"/>
                </a:lnTo>
                <a:lnTo>
                  <a:pt x="1695932" y="483997"/>
                </a:lnTo>
                <a:lnTo>
                  <a:pt x="1695564" y="484886"/>
                </a:lnTo>
                <a:lnTo>
                  <a:pt x="1695932" y="485775"/>
                </a:lnTo>
                <a:lnTo>
                  <a:pt x="1696821" y="486143"/>
                </a:lnTo>
                <a:lnTo>
                  <a:pt x="1697710" y="485775"/>
                </a:lnTo>
                <a:lnTo>
                  <a:pt x="1698078" y="484886"/>
                </a:lnTo>
                <a:close/>
              </a:path>
              <a:path w="1698625" h="1093470">
                <a:moveTo>
                  <a:pt x="1698078" y="364032"/>
                </a:moveTo>
                <a:lnTo>
                  <a:pt x="1697710" y="363143"/>
                </a:lnTo>
                <a:lnTo>
                  <a:pt x="1696821" y="362775"/>
                </a:lnTo>
                <a:lnTo>
                  <a:pt x="1695932" y="363143"/>
                </a:lnTo>
                <a:lnTo>
                  <a:pt x="1695564" y="364032"/>
                </a:lnTo>
                <a:lnTo>
                  <a:pt x="1695932" y="364921"/>
                </a:lnTo>
                <a:lnTo>
                  <a:pt x="1696821" y="365290"/>
                </a:lnTo>
                <a:lnTo>
                  <a:pt x="1697710" y="364921"/>
                </a:lnTo>
                <a:lnTo>
                  <a:pt x="1698078" y="364032"/>
                </a:lnTo>
                <a:close/>
              </a:path>
              <a:path w="1698625" h="1093470">
                <a:moveTo>
                  <a:pt x="1698078" y="243217"/>
                </a:moveTo>
                <a:lnTo>
                  <a:pt x="1697710" y="242328"/>
                </a:lnTo>
                <a:lnTo>
                  <a:pt x="1696821" y="241960"/>
                </a:lnTo>
                <a:lnTo>
                  <a:pt x="1695932" y="242328"/>
                </a:lnTo>
                <a:lnTo>
                  <a:pt x="1695564" y="243217"/>
                </a:lnTo>
                <a:lnTo>
                  <a:pt x="1695932" y="244106"/>
                </a:lnTo>
                <a:lnTo>
                  <a:pt x="1696821" y="244475"/>
                </a:lnTo>
                <a:lnTo>
                  <a:pt x="1697710" y="244106"/>
                </a:lnTo>
                <a:lnTo>
                  <a:pt x="1698078" y="243217"/>
                </a:lnTo>
                <a:close/>
              </a:path>
              <a:path w="1698625" h="1093470">
                <a:moveTo>
                  <a:pt x="1698078" y="122148"/>
                </a:moveTo>
                <a:lnTo>
                  <a:pt x="1697710" y="121259"/>
                </a:lnTo>
                <a:lnTo>
                  <a:pt x="1696821" y="120904"/>
                </a:lnTo>
                <a:lnTo>
                  <a:pt x="1695932" y="121259"/>
                </a:lnTo>
                <a:lnTo>
                  <a:pt x="1695564" y="122148"/>
                </a:lnTo>
                <a:lnTo>
                  <a:pt x="1695932" y="123037"/>
                </a:lnTo>
                <a:lnTo>
                  <a:pt x="1696821" y="123405"/>
                </a:lnTo>
                <a:lnTo>
                  <a:pt x="1697710" y="123037"/>
                </a:lnTo>
                <a:lnTo>
                  <a:pt x="1698078" y="122148"/>
                </a:lnTo>
                <a:close/>
              </a:path>
              <a:path w="1698625" h="1093470">
                <a:moveTo>
                  <a:pt x="1698078" y="1257"/>
                </a:moveTo>
                <a:lnTo>
                  <a:pt x="1697710" y="368"/>
                </a:lnTo>
                <a:lnTo>
                  <a:pt x="1696821" y="0"/>
                </a:lnTo>
                <a:lnTo>
                  <a:pt x="1695932" y="368"/>
                </a:lnTo>
                <a:lnTo>
                  <a:pt x="1695564" y="1257"/>
                </a:lnTo>
                <a:lnTo>
                  <a:pt x="1695932" y="2146"/>
                </a:lnTo>
                <a:lnTo>
                  <a:pt x="1696821" y="2514"/>
                </a:lnTo>
                <a:lnTo>
                  <a:pt x="1697710" y="2146"/>
                </a:lnTo>
                <a:lnTo>
                  <a:pt x="1698078" y="1257"/>
                </a:lnTo>
                <a:close/>
              </a:path>
            </a:pathLst>
          </a:custGeom>
          <a:solidFill>
            <a:srgbClr val="DADCDD"/>
          </a:solidFill>
        </p:spPr>
        <p:txBody>
          <a:bodyPr wrap="square" lIns="0" tIns="0" rIns="0" bIns="0" rtlCol="0"/>
          <a:lstStyle/>
          <a:p>
            <a:endParaRPr sz="1050">
              <a:latin typeface="+mn-lt"/>
            </a:endParaRPr>
          </a:p>
        </p:txBody>
      </p:sp>
      <p:sp>
        <p:nvSpPr>
          <p:cNvPr id="142" name="object 2"/>
          <p:cNvSpPr txBox="1">
            <a:spLocks noGrp="1"/>
          </p:cNvSpPr>
          <p:nvPr>
            <p:ph type="title"/>
          </p:nvPr>
        </p:nvSpPr>
        <p:spPr>
          <a:xfrm>
            <a:off x="0" y="419098"/>
            <a:ext cx="9144000" cy="391774"/>
          </a:xfrm>
          <a:prstGeom prst="rect">
            <a:avLst/>
          </a:prstGeom>
        </p:spPr>
        <p:txBody>
          <a:bodyPr spcFirstLastPara="1" vert="horz" wrap="square" lIns="0" tIns="9525" rIns="0" bIns="0" rtlCol="0" anchor="ctr" anchorCtr="0">
            <a:spAutoFit/>
          </a:bodyPr>
          <a:lstStyle/>
          <a:p>
            <a:pPr marL="9525" algn="ctr">
              <a:spcBef>
                <a:spcPts val="75"/>
              </a:spcBef>
            </a:pPr>
            <a:r>
              <a:rPr lang="en-US" sz="2400" spc="-8">
                <a:solidFill>
                  <a:schemeClr val="accent1">
                    <a:lumMod val="50000"/>
                  </a:schemeClr>
                </a:solidFill>
                <a:latin typeface="+mn-lt"/>
              </a:rPr>
              <a:t>YARN</a:t>
            </a:r>
            <a:r>
              <a:rPr lang="en-US" sz="2400" spc="-94">
                <a:solidFill>
                  <a:schemeClr val="accent1">
                    <a:lumMod val="50000"/>
                  </a:schemeClr>
                </a:solidFill>
                <a:latin typeface="+mn-lt"/>
              </a:rPr>
              <a:t> </a:t>
            </a:r>
            <a:r>
              <a:rPr lang="en-US" sz="2400">
                <a:solidFill>
                  <a:schemeClr val="accent1">
                    <a:lumMod val="50000"/>
                  </a:schemeClr>
                </a:solidFill>
                <a:latin typeface="+mn-lt"/>
              </a:rPr>
              <a:t>PRODUCTION</a:t>
            </a:r>
            <a:r>
              <a:rPr lang="en-US" sz="2400" spc="-94">
                <a:solidFill>
                  <a:schemeClr val="accent1">
                    <a:lumMod val="50000"/>
                  </a:schemeClr>
                </a:solidFill>
                <a:latin typeface="+mn-lt"/>
              </a:rPr>
              <a:t> </a:t>
            </a:r>
            <a:r>
              <a:rPr lang="en-US" sz="2400">
                <a:solidFill>
                  <a:schemeClr val="accent1">
                    <a:lumMod val="50000"/>
                  </a:schemeClr>
                </a:solidFill>
                <a:latin typeface="+mn-lt"/>
              </a:rPr>
              <a:t>(AKA</a:t>
            </a:r>
            <a:r>
              <a:rPr lang="en-US" sz="2400" spc="-90">
                <a:solidFill>
                  <a:schemeClr val="accent1">
                    <a:lumMod val="50000"/>
                  </a:schemeClr>
                </a:solidFill>
                <a:latin typeface="+mn-lt"/>
              </a:rPr>
              <a:t> </a:t>
            </a:r>
            <a:r>
              <a:rPr lang="en-US" sz="2400" spc="-8">
                <a:solidFill>
                  <a:schemeClr val="accent1">
                    <a:lumMod val="50000"/>
                  </a:schemeClr>
                </a:solidFill>
                <a:latin typeface="+mn-lt"/>
              </a:rPr>
              <a:t>SPINNING)</a:t>
            </a:r>
            <a:endParaRPr lang="en-US" sz="2400" spc="-8" dirty="0">
              <a:solidFill>
                <a:schemeClr val="accent1">
                  <a:lumMod val="50000"/>
                </a:schemeClr>
              </a:solidFill>
              <a:latin typeface="+mn-lt"/>
            </a:endParaRPr>
          </a:p>
        </p:txBody>
      </p:sp>
    </p:spTree>
  </p:cSld>
  <p:clrMapOvr>
    <a:masterClrMapping/>
  </p:clrMapOvr>
  <p:transition advClick="0"/>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8977" y="331499"/>
            <a:ext cx="7953042" cy="490538"/>
          </a:xfrm>
        </p:spPr>
        <p:txBody>
          <a:bodyPr>
            <a:noAutofit/>
          </a:bodyPr>
          <a:lstStyle/>
          <a:p>
            <a:pPr algn="ctr"/>
            <a:r>
              <a:rPr lang="en-US" sz="2400">
                <a:solidFill>
                  <a:schemeClr val="accent1">
                    <a:lumMod val="50000"/>
                  </a:schemeClr>
                </a:solidFill>
                <a:latin typeface="+mn-lt"/>
              </a:rPr>
              <a:t>TEXTILE PROCESS – COTTON FIBER</a:t>
            </a:r>
            <a:endParaRPr lang="en-US" sz="2400" dirty="0">
              <a:solidFill>
                <a:schemeClr val="accent1">
                  <a:lumMod val="50000"/>
                </a:schemeClr>
              </a:solidFill>
              <a:latin typeface="+mn-lt"/>
            </a:endParaRPr>
          </a:p>
        </p:txBody>
      </p:sp>
      <p:sp>
        <p:nvSpPr>
          <p:cNvPr id="3" name="Content Placeholder 2"/>
          <p:cNvSpPr>
            <a:spLocks noGrp="1"/>
          </p:cNvSpPr>
          <p:nvPr>
            <p:ph idx="1"/>
          </p:nvPr>
        </p:nvSpPr>
        <p:spPr>
          <a:xfrm>
            <a:off x="429658" y="992938"/>
            <a:ext cx="8363725" cy="3628767"/>
          </a:xfrm>
        </p:spPr>
        <p:txBody>
          <a:bodyPr/>
          <a:lstStyle/>
          <a:p>
            <a:r>
              <a:rPr lang="en-US" dirty="0"/>
              <a:t>Two popular technologies for the production of cotton yarns: </a:t>
            </a:r>
          </a:p>
          <a:p>
            <a:pPr lvl="1"/>
            <a:r>
              <a:rPr lang="en-US" dirty="0">
                <a:solidFill>
                  <a:schemeClr val="tx1"/>
                </a:solidFill>
              </a:rPr>
              <a:t>Producing pile yarns (CD) </a:t>
            </a:r>
          </a:p>
          <a:p>
            <a:pPr lvl="1"/>
            <a:r>
              <a:rPr lang="en-US" dirty="0">
                <a:solidFill>
                  <a:schemeClr val="tx1"/>
                </a:solidFill>
              </a:rPr>
              <a:t>Producing OE yarns</a:t>
            </a:r>
          </a:p>
        </p:txBody>
      </p:sp>
      <p:sp>
        <p:nvSpPr>
          <p:cNvPr id="6" name="Rectangle 5"/>
          <p:cNvSpPr/>
          <p:nvPr/>
        </p:nvSpPr>
        <p:spPr>
          <a:xfrm>
            <a:off x="638977" y="3626821"/>
            <a:ext cx="8154406" cy="954107"/>
          </a:xfrm>
          <a:prstGeom prst="rect">
            <a:avLst/>
          </a:prstGeom>
        </p:spPr>
        <p:txBody>
          <a:bodyPr wrap="square">
            <a:spAutoFit/>
          </a:bodyPr>
          <a:lstStyle/>
          <a:p>
            <a:pPr marL="257175" indent="-257175" algn="just">
              <a:buFont typeface="Arial" panose="020B0604020202020204" pitchFamily="34" charset="0"/>
              <a:buChar char="•"/>
            </a:pPr>
            <a:r>
              <a:rPr lang="en-US" dirty="0">
                <a:latin typeface="+mn-lt"/>
              </a:rPr>
              <a:t>The quality of the yarn output depends largely on the input materials (70% of raw materials from cotton).</a:t>
            </a:r>
          </a:p>
          <a:p>
            <a:pPr marL="257175" indent="-257175" algn="just">
              <a:buFont typeface="Arial" panose="020B0604020202020204" pitchFamily="34" charset="0"/>
              <a:buChar char="•"/>
            </a:pPr>
            <a:r>
              <a:rPr lang="en-US" dirty="0">
                <a:latin typeface="+mn-lt"/>
              </a:rPr>
              <a:t>Machinery and equipment have the effect of minimizing breakage fibers in the production process, accordingly. As new and modern, the lower the fiber error rate.</a:t>
            </a:r>
          </a:p>
        </p:txBody>
      </p:sp>
      <p:graphicFrame>
        <p:nvGraphicFramePr>
          <p:cNvPr id="7" name="Diagram 6">
            <a:extLst>
              <a:ext uri="{FF2B5EF4-FFF2-40B4-BE49-F238E27FC236}">
                <a16:creationId xmlns:a16="http://schemas.microsoft.com/office/drawing/2014/main" id="{28AA7048-E38E-F9D8-9CCC-AE4745E6B8B1}"/>
              </a:ext>
            </a:extLst>
          </p:cNvPr>
          <p:cNvGraphicFramePr/>
          <p:nvPr>
            <p:extLst>
              <p:ext uri="{D42A27DB-BD31-4B8C-83A1-F6EECF244321}">
                <p14:modId xmlns:p14="http://schemas.microsoft.com/office/powerpoint/2010/main" val="720262899"/>
              </p:ext>
            </p:extLst>
          </p:nvPr>
        </p:nvGraphicFramePr>
        <p:xfrm>
          <a:off x="638979" y="2780178"/>
          <a:ext cx="8013032" cy="8643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8" name="Diagram 7">
            <a:extLst>
              <a:ext uri="{FF2B5EF4-FFF2-40B4-BE49-F238E27FC236}">
                <a16:creationId xmlns:a16="http://schemas.microsoft.com/office/drawing/2014/main" id="{282F7B78-0C23-CE76-BEF1-61C98BC69CEE}"/>
              </a:ext>
            </a:extLst>
          </p:cNvPr>
          <p:cNvGraphicFramePr/>
          <p:nvPr>
            <p:extLst>
              <p:ext uri="{D42A27DB-BD31-4B8C-83A1-F6EECF244321}">
                <p14:modId xmlns:p14="http://schemas.microsoft.com/office/powerpoint/2010/main" val="844142590"/>
              </p:ext>
            </p:extLst>
          </p:nvPr>
        </p:nvGraphicFramePr>
        <p:xfrm>
          <a:off x="638978" y="1925803"/>
          <a:ext cx="8013033" cy="86436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4138581449"/>
      </p:ext>
    </p:extLst>
  </p:cSld>
  <p:clrMapOvr>
    <a:masterClrMapping/>
  </p:clrMapOvr>
  <p:transition advClick="0"/>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0" y="287095"/>
            <a:ext cx="9144000" cy="595568"/>
          </a:xfrm>
        </p:spPr>
        <p:txBody>
          <a:bodyPr>
            <a:noAutofit/>
          </a:bodyPr>
          <a:lstStyle/>
          <a:p>
            <a:pPr algn="ctr"/>
            <a:r>
              <a:rPr lang="en-US" sz="2400">
                <a:solidFill>
                  <a:schemeClr val="accent1">
                    <a:lumMod val="50000"/>
                  </a:schemeClr>
                </a:solidFill>
                <a:latin typeface="+mn-lt"/>
              </a:rPr>
              <a:t>TEXTILE PROCESS – POLYESTER FIBER</a:t>
            </a:r>
            <a:endParaRPr lang="en-US" sz="2400" dirty="0">
              <a:solidFill>
                <a:schemeClr val="accent1">
                  <a:lumMod val="50000"/>
                </a:schemeClr>
              </a:solidFill>
              <a:latin typeface="+mn-lt"/>
            </a:endParaRPr>
          </a:p>
        </p:txBody>
      </p:sp>
      <p:sp>
        <p:nvSpPr>
          <p:cNvPr id="3" name="Content Placeholder 2"/>
          <p:cNvSpPr>
            <a:spLocks noGrp="1"/>
          </p:cNvSpPr>
          <p:nvPr>
            <p:ph idx="1"/>
          </p:nvPr>
        </p:nvSpPr>
        <p:spPr>
          <a:xfrm>
            <a:off x="209320" y="1024568"/>
            <a:ext cx="8560107" cy="3442794"/>
          </a:xfrm>
        </p:spPr>
        <p:txBody>
          <a:bodyPr>
            <a:normAutofit/>
          </a:bodyPr>
          <a:lstStyle/>
          <a:p>
            <a:pPr algn="just"/>
            <a:r>
              <a:rPr lang="en-US" sz="1600" dirty="0"/>
              <a:t>Polyester yarns include short fibers (staple fibers) and long fibers (filament yarns). </a:t>
            </a:r>
          </a:p>
          <a:p>
            <a:pPr algn="just"/>
            <a:r>
              <a:rPr lang="en-US" sz="1600" dirty="0"/>
              <a:t>Short or long fibers are continuously blended with cotton fibers to produce different types of yarns. </a:t>
            </a:r>
          </a:p>
          <a:p>
            <a:pPr algn="just"/>
            <a:r>
              <a:rPr lang="en-US" sz="1600" dirty="0"/>
              <a:t>Longer fibers are more applicable due to the continuity of yarns and lower cost of production. </a:t>
            </a:r>
          </a:p>
        </p:txBody>
      </p:sp>
      <p:pic>
        <p:nvPicPr>
          <p:cNvPr id="5" name="Picture 4"/>
          <p:cNvPicPr>
            <a:picLocks noChangeAspect="1"/>
          </p:cNvPicPr>
          <p:nvPr/>
        </p:nvPicPr>
        <p:blipFill>
          <a:blip r:embed="rId3">
            <a:clrChange>
              <a:clrFrom>
                <a:srgbClr val="FFFFFF"/>
              </a:clrFrom>
              <a:clrTo>
                <a:srgbClr val="FFFFFF">
                  <a:alpha val="0"/>
                </a:srgbClr>
              </a:clrTo>
            </a:clrChange>
          </a:blip>
          <a:stretch>
            <a:fillRect/>
          </a:stretch>
        </p:blipFill>
        <p:spPr>
          <a:xfrm>
            <a:off x="990040" y="2088289"/>
            <a:ext cx="7163920" cy="2642165"/>
          </a:xfrm>
          <a:prstGeom prst="rect">
            <a:avLst/>
          </a:prstGeom>
        </p:spPr>
      </p:pic>
    </p:spTree>
    <p:extLst>
      <p:ext uri="{BB962C8B-B14F-4D97-AF65-F5344CB8AC3E}">
        <p14:creationId xmlns:p14="http://schemas.microsoft.com/office/powerpoint/2010/main" val="1839683649"/>
      </p:ext>
    </p:extLst>
  </p:cSld>
  <p:clrMapOvr>
    <a:masterClrMapping/>
  </p:clrMapOvr>
  <p:transition advClick="0"/>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61E4AA-8139-4885-AE9C-8E67E290FF08}"/>
              </a:ext>
            </a:extLst>
          </p:cNvPr>
          <p:cNvSpPr>
            <a:spLocks noGrp="1"/>
          </p:cNvSpPr>
          <p:nvPr>
            <p:ph type="title"/>
          </p:nvPr>
        </p:nvSpPr>
        <p:spPr>
          <a:xfrm>
            <a:off x="0" y="433508"/>
            <a:ext cx="9144000" cy="371400"/>
          </a:xfrm>
        </p:spPr>
        <p:txBody>
          <a:bodyPr>
            <a:noAutofit/>
          </a:bodyPr>
          <a:lstStyle/>
          <a:p>
            <a:r>
              <a:rPr lang="en-US" sz="2400">
                <a:solidFill>
                  <a:schemeClr val="accent1">
                    <a:lumMod val="50000"/>
                  </a:schemeClr>
                </a:solidFill>
                <a:latin typeface="+mn-lt"/>
              </a:rPr>
              <a:t>SOME TYPES OF FIBERS</a:t>
            </a:r>
            <a:endParaRPr lang="en-US" sz="2400" dirty="0">
              <a:solidFill>
                <a:schemeClr val="accent1">
                  <a:lumMod val="50000"/>
                </a:schemeClr>
              </a:solidFill>
              <a:latin typeface="+mn-lt"/>
            </a:endParaRPr>
          </a:p>
        </p:txBody>
      </p:sp>
      <p:sp>
        <p:nvSpPr>
          <p:cNvPr id="3" name="Text Placeholder 2">
            <a:extLst>
              <a:ext uri="{FF2B5EF4-FFF2-40B4-BE49-F238E27FC236}">
                <a16:creationId xmlns:a16="http://schemas.microsoft.com/office/drawing/2014/main" id="{6B8EFA96-E7C7-4EA9-AD36-AA41B472C5B9}"/>
              </a:ext>
            </a:extLst>
          </p:cNvPr>
          <p:cNvSpPr>
            <a:spLocks noGrp="1"/>
          </p:cNvSpPr>
          <p:nvPr>
            <p:ph type="body" idx="1"/>
          </p:nvPr>
        </p:nvSpPr>
        <p:spPr>
          <a:xfrm>
            <a:off x="280930" y="994562"/>
            <a:ext cx="8479022" cy="3029100"/>
          </a:xfrm>
        </p:spPr>
        <p:txBody>
          <a:bodyPr>
            <a:noAutofit/>
          </a:bodyPr>
          <a:lstStyle/>
          <a:p>
            <a:pPr algn="just">
              <a:buFont typeface="Arial" panose="020B0604020202020204" pitchFamily="34" charset="0"/>
              <a:buChar char="•"/>
            </a:pPr>
            <a:r>
              <a:rPr lang="en-US" sz="1600" b="1" dirty="0"/>
              <a:t>Bio-based fibers: </a:t>
            </a:r>
            <a:r>
              <a:rPr lang="en-US" sz="1600" dirty="0"/>
              <a:t>DuPont™ </a:t>
            </a:r>
            <a:r>
              <a:rPr lang="en-US" sz="1600" dirty="0" err="1"/>
              <a:t>Sorona</a:t>
            </a:r>
            <a:r>
              <a:rPr lang="en-US" sz="1600" dirty="0"/>
              <a:t>® EP - Poly </a:t>
            </a:r>
            <a:r>
              <a:rPr lang="en-US" sz="1600" dirty="0" err="1"/>
              <a:t>Trimethylene</a:t>
            </a:r>
            <a:r>
              <a:rPr lang="en-US" sz="1600" dirty="0"/>
              <a:t> Terephthalate, a thermoplastic polymer. </a:t>
            </a:r>
            <a:r>
              <a:rPr lang="en-US" sz="1600" dirty="0" err="1"/>
              <a:t>Sorona</a:t>
            </a:r>
            <a:r>
              <a:rPr lang="en-US" sz="1600" dirty="0"/>
              <a:t> is partially made with annually renewable plant-based ingredients</a:t>
            </a:r>
            <a:r>
              <a:rPr lang="en-US" sz="1600" b="1" dirty="0"/>
              <a:t>.</a:t>
            </a:r>
            <a:endParaRPr lang="en-US" sz="1600" dirty="0"/>
          </a:p>
          <a:p>
            <a:pPr algn="just">
              <a:buFont typeface="Arial" panose="020B0604020202020204" pitchFamily="34" charset="0"/>
              <a:buChar char="•"/>
            </a:pPr>
            <a:r>
              <a:rPr lang="en-US" sz="1600" b="1" dirty="0" err="1"/>
              <a:t>Sorona</a:t>
            </a:r>
            <a:r>
              <a:rPr lang="en-US" sz="1600" b="1" dirty="0"/>
              <a:t>® EP:</a:t>
            </a:r>
            <a:r>
              <a:rPr lang="en-US" sz="1600" dirty="0"/>
              <a:t> Has molding characteristics equivalent to high-performance PBT (Polybutylene Terephthalate).</a:t>
            </a:r>
          </a:p>
          <a:p>
            <a:pPr algn="just">
              <a:buFont typeface="Arial" panose="020B0604020202020204" pitchFamily="34" charset="0"/>
              <a:buChar char="•"/>
            </a:pPr>
            <a:r>
              <a:rPr lang="en-US" sz="1600" b="1" dirty="0" err="1"/>
              <a:t>Biopolyester</a:t>
            </a:r>
            <a:r>
              <a:rPr lang="en-US" sz="1600" b="1" dirty="0"/>
              <a:t>:</a:t>
            </a:r>
            <a:endParaRPr lang="en-US" sz="1600" dirty="0"/>
          </a:p>
          <a:p>
            <a:pPr marL="1139825" algn="just">
              <a:buFont typeface="Courier New" panose="02070309020205020404" pitchFamily="49" charset="0"/>
              <a:buChar char="o"/>
            </a:pPr>
            <a:r>
              <a:rPr lang="en-US" sz="1600" dirty="0"/>
              <a:t>Partially bio-based polymer</a:t>
            </a:r>
          </a:p>
          <a:p>
            <a:pPr marL="1139825" algn="just">
              <a:buFont typeface="Courier New" panose="02070309020205020404" pitchFamily="49" charset="0"/>
              <a:buChar char="o"/>
            </a:pPr>
            <a:r>
              <a:rPr lang="en-US" sz="1600" dirty="0"/>
              <a:t>Polyethylene </a:t>
            </a:r>
            <a:r>
              <a:rPr lang="en-US" sz="1600" dirty="0" err="1"/>
              <a:t>Furanoate</a:t>
            </a:r>
            <a:r>
              <a:rPr lang="en-US" sz="1600" dirty="0"/>
              <a:t> (PEF)</a:t>
            </a:r>
          </a:p>
          <a:p>
            <a:pPr marL="1139825" algn="just">
              <a:buFont typeface="Courier New" panose="02070309020205020404" pitchFamily="49" charset="0"/>
              <a:buChar char="o"/>
            </a:pPr>
            <a:r>
              <a:rPr lang="en-US" sz="1600" dirty="0"/>
              <a:t>Bio-based TPA for PET derived from sugar</a:t>
            </a:r>
          </a:p>
          <a:p>
            <a:pPr algn="just">
              <a:buFont typeface="Arial" panose="020B0604020202020204" pitchFamily="34" charset="0"/>
              <a:buChar char="•"/>
            </a:pPr>
            <a:r>
              <a:rPr lang="en-US" sz="1600" b="1" dirty="0"/>
              <a:t>Bio Nylon 6:</a:t>
            </a:r>
            <a:r>
              <a:rPr lang="en-US" sz="1600" dirty="0"/>
              <a:t> A more sustainable nylon made from renewable feedstocks instead of crude oil</a:t>
            </a:r>
          </a:p>
          <a:p>
            <a:pPr algn="just">
              <a:buFont typeface="Arial" panose="020B0604020202020204" pitchFamily="34" charset="0"/>
              <a:buChar char="•"/>
            </a:pPr>
            <a:r>
              <a:rPr lang="en-US" sz="1600" b="1" dirty="0"/>
              <a:t>Bio Nylon 6,6</a:t>
            </a:r>
            <a:endParaRPr lang="en-US" sz="1600" dirty="0"/>
          </a:p>
        </p:txBody>
      </p:sp>
    </p:spTree>
    <p:extLst>
      <p:ext uri="{BB962C8B-B14F-4D97-AF65-F5344CB8AC3E}">
        <p14:creationId xmlns:p14="http://schemas.microsoft.com/office/powerpoint/2010/main" val="30360808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0" y="403875"/>
            <a:ext cx="9144000" cy="391774"/>
          </a:xfrm>
          <a:prstGeom prst="rect">
            <a:avLst/>
          </a:prstGeom>
        </p:spPr>
        <p:txBody>
          <a:bodyPr spcFirstLastPara="1" vert="horz" wrap="square" lIns="0" tIns="9525" rIns="0" bIns="0" rtlCol="0" anchor="ctr" anchorCtr="0">
            <a:spAutoFit/>
          </a:bodyPr>
          <a:lstStyle/>
          <a:p>
            <a:pPr marL="9525" algn="ctr">
              <a:spcBef>
                <a:spcPts val="75"/>
              </a:spcBef>
            </a:pPr>
            <a:r>
              <a:rPr lang="en-US" sz="2400">
                <a:solidFill>
                  <a:schemeClr val="accent1">
                    <a:lumMod val="50000"/>
                  </a:schemeClr>
                </a:solidFill>
                <a:latin typeface="+mn-lt"/>
              </a:rPr>
              <a:t>ENERGY</a:t>
            </a:r>
            <a:r>
              <a:rPr lang="en-US" sz="2400" spc="-41">
                <a:solidFill>
                  <a:schemeClr val="accent1">
                    <a:lumMod val="50000"/>
                  </a:schemeClr>
                </a:solidFill>
                <a:latin typeface="+mn-lt"/>
              </a:rPr>
              <a:t> </a:t>
            </a:r>
            <a:r>
              <a:rPr lang="en-US" sz="2400">
                <a:solidFill>
                  <a:schemeClr val="accent1">
                    <a:lumMod val="50000"/>
                  </a:schemeClr>
                </a:solidFill>
                <a:latin typeface="+mn-lt"/>
              </a:rPr>
              <a:t>BALANCE</a:t>
            </a:r>
            <a:r>
              <a:rPr lang="en-US" sz="2400" spc="-41">
                <a:solidFill>
                  <a:schemeClr val="accent1">
                    <a:lumMod val="50000"/>
                  </a:schemeClr>
                </a:solidFill>
                <a:latin typeface="+mn-lt"/>
              </a:rPr>
              <a:t> </a:t>
            </a:r>
            <a:r>
              <a:rPr lang="en-US" sz="2400">
                <a:solidFill>
                  <a:schemeClr val="accent1">
                    <a:lumMod val="50000"/>
                  </a:schemeClr>
                </a:solidFill>
                <a:latin typeface="+mn-lt"/>
              </a:rPr>
              <a:t>OF</a:t>
            </a:r>
            <a:r>
              <a:rPr lang="en-US" sz="2400" spc="-41">
                <a:solidFill>
                  <a:schemeClr val="accent1">
                    <a:lumMod val="50000"/>
                  </a:schemeClr>
                </a:solidFill>
                <a:latin typeface="+mn-lt"/>
              </a:rPr>
              <a:t> </a:t>
            </a:r>
            <a:r>
              <a:rPr lang="en-US" sz="2400">
                <a:solidFill>
                  <a:schemeClr val="accent1">
                    <a:lumMod val="50000"/>
                  </a:schemeClr>
                </a:solidFill>
                <a:latin typeface="+mn-lt"/>
              </a:rPr>
              <a:t>A</a:t>
            </a:r>
            <a:r>
              <a:rPr lang="en-US" sz="2400" spc="-41">
                <a:solidFill>
                  <a:schemeClr val="accent1">
                    <a:lumMod val="50000"/>
                  </a:schemeClr>
                </a:solidFill>
                <a:latin typeface="+mn-lt"/>
              </a:rPr>
              <a:t> </a:t>
            </a:r>
            <a:r>
              <a:rPr lang="en-US" sz="2400">
                <a:solidFill>
                  <a:schemeClr val="accent1">
                    <a:lumMod val="50000"/>
                  </a:schemeClr>
                </a:solidFill>
                <a:latin typeface="+mn-lt"/>
              </a:rPr>
              <a:t>SPINNING</a:t>
            </a:r>
            <a:r>
              <a:rPr lang="en-US" sz="2400" spc="-41">
                <a:solidFill>
                  <a:schemeClr val="accent1">
                    <a:lumMod val="50000"/>
                  </a:schemeClr>
                </a:solidFill>
                <a:latin typeface="+mn-lt"/>
              </a:rPr>
              <a:t> </a:t>
            </a:r>
            <a:r>
              <a:rPr lang="en-US" sz="2400" spc="-8">
                <a:solidFill>
                  <a:schemeClr val="accent1">
                    <a:lumMod val="50000"/>
                  </a:schemeClr>
                </a:solidFill>
                <a:latin typeface="+mn-lt"/>
              </a:rPr>
              <a:t>PROCESS</a:t>
            </a:r>
            <a:endParaRPr lang="en-US" sz="2400" spc="-8" dirty="0">
              <a:solidFill>
                <a:schemeClr val="accent1">
                  <a:lumMod val="50000"/>
                </a:schemeClr>
              </a:solidFill>
              <a:latin typeface="+mn-lt"/>
            </a:endParaRPr>
          </a:p>
        </p:txBody>
      </p:sp>
      <p:sp>
        <p:nvSpPr>
          <p:cNvPr id="3" name="object 3"/>
          <p:cNvSpPr txBox="1"/>
          <p:nvPr/>
        </p:nvSpPr>
        <p:spPr>
          <a:xfrm>
            <a:off x="506777" y="1538911"/>
            <a:ext cx="4637918" cy="758541"/>
          </a:xfrm>
          <a:prstGeom prst="rect">
            <a:avLst/>
          </a:prstGeom>
        </p:spPr>
        <p:txBody>
          <a:bodyPr vert="horz" wrap="square" lIns="0" tIns="9525" rIns="0" bIns="0" rtlCol="0">
            <a:spAutoFit/>
          </a:bodyPr>
          <a:lstStyle/>
          <a:p>
            <a:pPr marL="266700" marR="299561" indent="-257175">
              <a:spcBef>
                <a:spcPts val="75"/>
              </a:spcBef>
              <a:buChar char="•"/>
              <a:tabLst>
                <a:tab pos="266700" algn="l"/>
              </a:tabLst>
            </a:pPr>
            <a:r>
              <a:rPr dirty="0">
                <a:solidFill>
                  <a:schemeClr val="tx1"/>
                </a:solidFill>
                <a:latin typeface="+mn-lt"/>
                <a:cs typeface="Arial" panose="020B0604020202020204" pitchFamily="34" charset="0"/>
              </a:rPr>
              <a:t>Main</a:t>
            </a:r>
            <a:r>
              <a:rPr spc="-41"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Energy</a:t>
            </a:r>
            <a:r>
              <a:rPr spc="-38" dirty="0">
                <a:solidFill>
                  <a:schemeClr val="tx1"/>
                </a:solidFill>
                <a:latin typeface="+mn-lt"/>
                <a:cs typeface="Arial" panose="020B0604020202020204" pitchFamily="34" charset="0"/>
              </a:rPr>
              <a:t> </a:t>
            </a:r>
            <a:r>
              <a:rPr spc="-15" dirty="0">
                <a:solidFill>
                  <a:schemeClr val="tx1"/>
                </a:solidFill>
                <a:latin typeface="+mn-lt"/>
                <a:cs typeface="Arial" panose="020B0604020202020204" pitchFamily="34" charset="0"/>
              </a:rPr>
              <a:t>type: </a:t>
            </a:r>
            <a:r>
              <a:rPr dirty="0">
                <a:solidFill>
                  <a:schemeClr val="tx1"/>
                </a:solidFill>
                <a:latin typeface="+mn-lt"/>
                <a:cs typeface="Arial" panose="020B0604020202020204" pitchFamily="34" charset="0"/>
              </a:rPr>
              <a:t>Electrical</a:t>
            </a:r>
            <a:r>
              <a:rPr spc="-64" dirty="0">
                <a:solidFill>
                  <a:schemeClr val="tx1"/>
                </a:solidFill>
                <a:latin typeface="+mn-lt"/>
                <a:cs typeface="Arial" panose="020B0604020202020204" pitchFamily="34" charset="0"/>
              </a:rPr>
              <a:t> </a:t>
            </a:r>
            <a:r>
              <a:rPr spc="-15" dirty="0">
                <a:solidFill>
                  <a:schemeClr val="tx1"/>
                </a:solidFill>
                <a:latin typeface="+mn-lt"/>
                <a:cs typeface="Arial" panose="020B0604020202020204" pitchFamily="34" charset="0"/>
              </a:rPr>
              <a:t>Power</a:t>
            </a:r>
            <a:endParaRPr dirty="0">
              <a:solidFill>
                <a:schemeClr val="tx1"/>
              </a:solidFill>
              <a:latin typeface="+mn-lt"/>
              <a:cs typeface="Arial" panose="020B0604020202020204" pitchFamily="34" charset="0"/>
            </a:endParaRPr>
          </a:p>
          <a:p>
            <a:pPr marL="266700" marR="97631" indent="-257175">
              <a:spcBef>
                <a:spcPts val="379"/>
              </a:spcBef>
              <a:buChar char="•"/>
              <a:tabLst>
                <a:tab pos="266700" algn="l"/>
              </a:tabLst>
            </a:pPr>
            <a:r>
              <a:rPr dirty="0">
                <a:solidFill>
                  <a:schemeClr val="tx1"/>
                </a:solidFill>
                <a:latin typeface="+mn-lt"/>
                <a:cs typeface="Arial" panose="020B0604020202020204" pitchFamily="34" charset="0"/>
              </a:rPr>
              <a:t>Major</a:t>
            </a:r>
            <a:r>
              <a:rPr spc="-34" dirty="0">
                <a:solidFill>
                  <a:schemeClr val="tx1"/>
                </a:solidFill>
                <a:latin typeface="+mn-lt"/>
                <a:cs typeface="Arial" panose="020B0604020202020204" pitchFamily="34" charset="0"/>
              </a:rPr>
              <a:t> </a:t>
            </a:r>
            <a:r>
              <a:rPr spc="-8" dirty="0">
                <a:solidFill>
                  <a:schemeClr val="tx1"/>
                </a:solidFill>
                <a:latin typeface="+mn-lt"/>
                <a:cs typeface="Arial" panose="020B0604020202020204" pitchFamily="34" charset="0"/>
              </a:rPr>
              <a:t>utility: </a:t>
            </a:r>
            <a:r>
              <a:rPr dirty="0">
                <a:solidFill>
                  <a:schemeClr val="tx1"/>
                </a:solidFill>
                <a:latin typeface="+mn-lt"/>
                <a:cs typeface="Arial" panose="020B0604020202020204" pitchFamily="34" charset="0"/>
              </a:rPr>
              <a:t>Compressed</a:t>
            </a:r>
            <a:r>
              <a:rPr spc="-56"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Air</a:t>
            </a:r>
            <a:r>
              <a:rPr spc="-53" dirty="0">
                <a:solidFill>
                  <a:schemeClr val="tx1"/>
                </a:solidFill>
                <a:latin typeface="+mn-lt"/>
                <a:cs typeface="Arial" panose="020B0604020202020204" pitchFamily="34" charset="0"/>
              </a:rPr>
              <a:t> </a:t>
            </a:r>
            <a:r>
              <a:rPr spc="-19" dirty="0">
                <a:solidFill>
                  <a:schemeClr val="tx1"/>
                </a:solidFill>
                <a:latin typeface="+mn-lt"/>
                <a:cs typeface="Arial" panose="020B0604020202020204" pitchFamily="34" charset="0"/>
              </a:rPr>
              <a:t>and </a:t>
            </a:r>
            <a:r>
              <a:rPr dirty="0">
                <a:solidFill>
                  <a:schemeClr val="tx1"/>
                </a:solidFill>
                <a:latin typeface="+mn-lt"/>
                <a:cs typeface="Arial" panose="020B0604020202020204" pitchFamily="34" charset="0"/>
              </a:rPr>
              <a:t>Humidification</a:t>
            </a:r>
            <a:r>
              <a:rPr spc="-94" dirty="0">
                <a:solidFill>
                  <a:schemeClr val="tx1"/>
                </a:solidFill>
                <a:latin typeface="+mn-lt"/>
                <a:cs typeface="Arial" panose="020B0604020202020204" pitchFamily="34" charset="0"/>
              </a:rPr>
              <a:t> </a:t>
            </a:r>
            <a:r>
              <a:rPr spc="-15" dirty="0">
                <a:solidFill>
                  <a:schemeClr val="tx1"/>
                </a:solidFill>
                <a:latin typeface="+mn-lt"/>
                <a:cs typeface="Arial" panose="020B0604020202020204" pitchFamily="34" charset="0"/>
              </a:rPr>
              <a:t>Plant</a:t>
            </a:r>
            <a:endParaRPr dirty="0">
              <a:solidFill>
                <a:schemeClr val="tx1"/>
              </a:solidFill>
              <a:latin typeface="+mn-lt"/>
              <a:cs typeface="Arial" panose="020B0604020202020204" pitchFamily="34" charset="0"/>
            </a:endParaRPr>
          </a:p>
          <a:p>
            <a:pPr marL="266700" marR="3810" indent="-257175">
              <a:spcBef>
                <a:spcPts val="375"/>
              </a:spcBef>
              <a:buChar char="•"/>
              <a:tabLst>
                <a:tab pos="266700" algn="l"/>
              </a:tabLst>
            </a:pPr>
            <a:r>
              <a:rPr dirty="0">
                <a:solidFill>
                  <a:schemeClr val="tx1"/>
                </a:solidFill>
                <a:latin typeface="+mn-lt"/>
                <a:cs typeface="Arial" panose="020B0604020202020204" pitchFamily="34" charset="0"/>
              </a:rPr>
              <a:t>Largest</a:t>
            </a:r>
            <a:r>
              <a:rPr spc="-53"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consumer</a:t>
            </a:r>
            <a:r>
              <a:rPr spc="-49" dirty="0">
                <a:solidFill>
                  <a:schemeClr val="tx1"/>
                </a:solidFill>
                <a:latin typeface="+mn-lt"/>
                <a:cs typeface="Arial" panose="020B0604020202020204" pitchFamily="34" charset="0"/>
              </a:rPr>
              <a:t> </a:t>
            </a:r>
            <a:r>
              <a:rPr spc="-19">
                <a:solidFill>
                  <a:schemeClr val="tx1"/>
                </a:solidFill>
                <a:latin typeface="+mn-lt"/>
                <a:cs typeface="Arial" panose="020B0604020202020204" pitchFamily="34" charset="0"/>
              </a:rPr>
              <a:t>of </a:t>
            </a:r>
            <a:r>
              <a:rPr>
                <a:solidFill>
                  <a:schemeClr val="tx1"/>
                </a:solidFill>
                <a:latin typeface="+mn-lt"/>
                <a:cs typeface="Arial" panose="020B0604020202020204" pitchFamily="34" charset="0"/>
              </a:rPr>
              <a:t>energ</a:t>
            </a:r>
            <a:r>
              <a:rPr spc="-3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a:t>
            </a:r>
            <a:r>
              <a:rPr spc="-30"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Ring</a:t>
            </a:r>
            <a:r>
              <a:rPr spc="-26" dirty="0">
                <a:solidFill>
                  <a:schemeClr val="tx1"/>
                </a:solidFill>
                <a:latin typeface="+mn-lt"/>
                <a:cs typeface="Arial" panose="020B0604020202020204" pitchFamily="34" charset="0"/>
              </a:rPr>
              <a:t> </a:t>
            </a:r>
            <a:r>
              <a:rPr spc="-8" dirty="0">
                <a:solidFill>
                  <a:schemeClr val="tx1"/>
                </a:solidFill>
                <a:latin typeface="+mn-lt"/>
                <a:cs typeface="Arial" panose="020B0604020202020204" pitchFamily="34" charset="0"/>
              </a:rPr>
              <a:t>Frames</a:t>
            </a:r>
            <a:endParaRPr dirty="0">
              <a:solidFill>
                <a:schemeClr val="tx1"/>
              </a:solidFill>
              <a:latin typeface="+mn-lt"/>
              <a:cs typeface="Arial" panose="020B0604020202020204" pitchFamily="34" charset="0"/>
            </a:endParaRPr>
          </a:p>
        </p:txBody>
      </p:sp>
      <p:grpSp>
        <p:nvGrpSpPr>
          <p:cNvPr id="4" name="object 4"/>
          <p:cNvGrpSpPr/>
          <p:nvPr/>
        </p:nvGrpSpPr>
        <p:grpSpPr>
          <a:xfrm>
            <a:off x="5391556" y="1188689"/>
            <a:ext cx="2149793" cy="2160270"/>
            <a:chOff x="5664742" y="1584919"/>
            <a:chExt cx="2866390" cy="2880360"/>
          </a:xfrm>
        </p:grpSpPr>
        <p:sp>
          <p:nvSpPr>
            <p:cNvPr id="5" name="object 5"/>
            <p:cNvSpPr/>
            <p:nvPr/>
          </p:nvSpPr>
          <p:spPr>
            <a:xfrm>
              <a:off x="7123565" y="1589681"/>
              <a:ext cx="524510" cy="1184275"/>
            </a:xfrm>
            <a:custGeom>
              <a:avLst/>
              <a:gdLst/>
              <a:ahLst/>
              <a:cxnLst/>
              <a:rect l="l" t="t" r="r" b="b"/>
              <a:pathLst>
                <a:path w="524509" h="1184275">
                  <a:moveTo>
                    <a:pt x="0" y="0"/>
                  </a:moveTo>
                  <a:lnTo>
                    <a:pt x="0" y="1183703"/>
                  </a:lnTo>
                  <a:lnTo>
                    <a:pt x="524221" y="122408"/>
                  </a:lnTo>
                  <a:lnTo>
                    <a:pt x="479366" y="101408"/>
                  </a:lnTo>
                  <a:lnTo>
                    <a:pt x="433763" y="82338"/>
                  </a:lnTo>
                  <a:lnTo>
                    <a:pt x="387473" y="65213"/>
                  </a:lnTo>
                  <a:lnTo>
                    <a:pt x="340561" y="50048"/>
                  </a:lnTo>
                  <a:lnTo>
                    <a:pt x="293089" y="36858"/>
                  </a:lnTo>
                  <a:lnTo>
                    <a:pt x="245118" y="25657"/>
                  </a:lnTo>
                  <a:lnTo>
                    <a:pt x="196713" y="16459"/>
                  </a:lnTo>
                  <a:lnTo>
                    <a:pt x="147936" y="9280"/>
                  </a:lnTo>
                  <a:lnTo>
                    <a:pt x="98850" y="4134"/>
                  </a:lnTo>
                  <a:lnTo>
                    <a:pt x="49517" y="1036"/>
                  </a:lnTo>
                  <a:lnTo>
                    <a:pt x="0" y="0"/>
                  </a:lnTo>
                  <a:close/>
                </a:path>
              </a:pathLst>
            </a:custGeom>
            <a:solidFill>
              <a:srgbClr val="003E82"/>
            </a:solidFill>
          </p:spPr>
          <p:txBody>
            <a:bodyPr wrap="square" lIns="0" tIns="0" rIns="0" bIns="0" rtlCol="0"/>
            <a:lstStyle/>
            <a:p>
              <a:endParaRPr sz="1050">
                <a:latin typeface="+mn-lt"/>
              </a:endParaRPr>
            </a:p>
          </p:txBody>
        </p:sp>
        <p:sp>
          <p:nvSpPr>
            <p:cNvPr id="6" name="object 6"/>
            <p:cNvSpPr/>
            <p:nvPr/>
          </p:nvSpPr>
          <p:spPr>
            <a:xfrm>
              <a:off x="7123566" y="1589681"/>
              <a:ext cx="524510" cy="1184275"/>
            </a:xfrm>
            <a:custGeom>
              <a:avLst/>
              <a:gdLst/>
              <a:ahLst/>
              <a:cxnLst/>
              <a:rect l="l" t="t" r="r" b="b"/>
              <a:pathLst>
                <a:path w="524509" h="1184275">
                  <a:moveTo>
                    <a:pt x="0" y="0"/>
                  </a:moveTo>
                  <a:lnTo>
                    <a:pt x="49517" y="1036"/>
                  </a:lnTo>
                  <a:lnTo>
                    <a:pt x="98850" y="4134"/>
                  </a:lnTo>
                  <a:lnTo>
                    <a:pt x="147936" y="9280"/>
                  </a:lnTo>
                  <a:lnTo>
                    <a:pt x="196713" y="16459"/>
                  </a:lnTo>
                  <a:lnTo>
                    <a:pt x="245118" y="25657"/>
                  </a:lnTo>
                  <a:lnTo>
                    <a:pt x="293088" y="36858"/>
                  </a:lnTo>
                  <a:lnTo>
                    <a:pt x="340561" y="50049"/>
                  </a:lnTo>
                  <a:lnTo>
                    <a:pt x="387473" y="65214"/>
                  </a:lnTo>
                  <a:lnTo>
                    <a:pt x="433763" y="82338"/>
                  </a:lnTo>
                  <a:lnTo>
                    <a:pt x="479366" y="101408"/>
                  </a:lnTo>
                  <a:lnTo>
                    <a:pt x="524222" y="122409"/>
                  </a:lnTo>
                  <a:lnTo>
                    <a:pt x="0" y="1183704"/>
                  </a:lnTo>
                  <a:lnTo>
                    <a:pt x="0" y="0"/>
                  </a:lnTo>
                  <a:close/>
                </a:path>
              </a:pathLst>
            </a:custGeom>
            <a:ln w="9525">
              <a:solidFill>
                <a:srgbClr val="002A5E"/>
              </a:solidFill>
            </a:ln>
          </p:spPr>
          <p:txBody>
            <a:bodyPr wrap="square" lIns="0" tIns="0" rIns="0" bIns="0" rtlCol="0"/>
            <a:lstStyle/>
            <a:p>
              <a:endParaRPr sz="1050">
                <a:latin typeface="+mn-lt"/>
              </a:endParaRPr>
            </a:p>
          </p:txBody>
        </p:sp>
        <p:sp>
          <p:nvSpPr>
            <p:cNvPr id="7" name="object 7"/>
            <p:cNvSpPr/>
            <p:nvPr/>
          </p:nvSpPr>
          <p:spPr>
            <a:xfrm>
              <a:off x="7285913" y="1813614"/>
              <a:ext cx="1146175" cy="1061720"/>
            </a:xfrm>
            <a:custGeom>
              <a:avLst/>
              <a:gdLst/>
              <a:ahLst/>
              <a:cxnLst/>
              <a:rect l="l" t="t" r="r" b="b"/>
              <a:pathLst>
                <a:path w="1146175" h="1061720">
                  <a:moveTo>
                    <a:pt x="524221" y="0"/>
                  </a:moveTo>
                  <a:lnTo>
                    <a:pt x="0" y="1061295"/>
                  </a:lnTo>
                  <a:lnTo>
                    <a:pt x="1146025" y="765017"/>
                  </a:lnTo>
                  <a:lnTo>
                    <a:pt x="1132764" y="717779"/>
                  </a:lnTo>
                  <a:lnTo>
                    <a:pt x="1117625" y="671324"/>
                  </a:lnTo>
                  <a:lnTo>
                    <a:pt x="1100648" y="625698"/>
                  </a:lnTo>
                  <a:lnTo>
                    <a:pt x="1081869" y="580948"/>
                  </a:lnTo>
                  <a:lnTo>
                    <a:pt x="1061327" y="537122"/>
                  </a:lnTo>
                  <a:lnTo>
                    <a:pt x="1039062" y="494266"/>
                  </a:lnTo>
                  <a:lnTo>
                    <a:pt x="1015110" y="452429"/>
                  </a:lnTo>
                  <a:lnTo>
                    <a:pt x="989510" y="411657"/>
                  </a:lnTo>
                  <a:lnTo>
                    <a:pt x="962302" y="371997"/>
                  </a:lnTo>
                  <a:lnTo>
                    <a:pt x="933522" y="333496"/>
                  </a:lnTo>
                  <a:lnTo>
                    <a:pt x="903209" y="296202"/>
                  </a:lnTo>
                  <a:lnTo>
                    <a:pt x="871403" y="260162"/>
                  </a:lnTo>
                  <a:lnTo>
                    <a:pt x="838140" y="225423"/>
                  </a:lnTo>
                  <a:lnTo>
                    <a:pt x="803459" y="192031"/>
                  </a:lnTo>
                  <a:lnTo>
                    <a:pt x="767400" y="160035"/>
                  </a:lnTo>
                  <a:lnTo>
                    <a:pt x="729999" y="129482"/>
                  </a:lnTo>
                  <a:lnTo>
                    <a:pt x="691295" y="100418"/>
                  </a:lnTo>
                  <a:lnTo>
                    <a:pt x="651327" y="72890"/>
                  </a:lnTo>
                  <a:lnTo>
                    <a:pt x="610134" y="46946"/>
                  </a:lnTo>
                  <a:lnTo>
                    <a:pt x="567752" y="22634"/>
                  </a:lnTo>
                  <a:lnTo>
                    <a:pt x="524221" y="0"/>
                  </a:lnTo>
                  <a:close/>
                </a:path>
              </a:pathLst>
            </a:custGeom>
            <a:solidFill>
              <a:srgbClr val="ED7D31"/>
            </a:solidFill>
          </p:spPr>
          <p:txBody>
            <a:bodyPr wrap="square" lIns="0" tIns="0" rIns="0" bIns="0" rtlCol="0"/>
            <a:lstStyle/>
            <a:p>
              <a:endParaRPr sz="1050">
                <a:latin typeface="+mn-lt"/>
              </a:endParaRPr>
            </a:p>
          </p:txBody>
        </p:sp>
        <p:sp>
          <p:nvSpPr>
            <p:cNvPr id="8" name="object 8"/>
            <p:cNvSpPr/>
            <p:nvPr/>
          </p:nvSpPr>
          <p:spPr>
            <a:xfrm>
              <a:off x="7285914" y="1813614"/>
              <a:ext cx="1146175" cy="1061720"/>
            </a:xfrm>
            <a:custGeom>
              <a:avLst/>
              <a:gdLst/>
              <a:ahLst/>
              <a:cxnLst/>
              <a:rect l="l" t="t" r="r" b="b"/>
              <a:pathLst>
                <a:path w="1146175" h="1061720">
                  <a:moveTo>
                    <a:pt x="524221" y="0"/>
                  </a:moveTo>
                  <a:lnTo>
                    <a:pt x="567751" y="22634"/>
                  </a:lnTo>
                  <a:lnTo>
                    <a:pt x="610133" y="46946"/>
                  </a:lnTo>
                  <a:lnTo>
                    <a:pt x="651327" y="72890"/>
                  </a:lnTo>
                  <a:lnTo>
                    <a:pt x="691295" y="100417"/>
                  </a:lnTo>
                  <a:lnTo>
                    <a:pt x="729998" y="129481"/>
                  </a:lnTo>
                  <a:lnTo>
                    <a:pt x="767399" y="160035"/>
                  </a:lnTo>
                  <a:lnTo>
                    <a:pt x="803459" y="192031"/>
                  </a:lnTo>
                  <a:lnTo>
                    <a:pt x="838139" y="225422"/>
                  </a:lnTo>
                  <a:lnTo>
                    <a:pt x="871402" y="260161"/>
                  </a:lnTo>
                  <a:lnTo>
                    <a:pt x="903209" y="296202"/>
                  </a:lnTo>
                  <a:lnTo>
                    <a:pt x="933521" y="333496"/>
                  </a:lnTo>
                  <a:lnTo>
                    <a:pt x="962301" y="371996"/>
                  </a:lnTo>
                  <a:lnTo>
                    <a:pt x="989510" y="411656"/>
                  </a:lnTo>
                  <a:lnTo>
                    <a:pt x="1015109" y="452429"/>
                  </a:lnTo>
                  <a:lnTo>
                    <a:pt x="1039061" y="494266"/>
                  </a:lnTo>
                  <a:lnTo>
                    <a:pt x="1061327" y="537121"/>
                  </a:lnTo>
                  <a:lnTo>
                    <a:pt x="1081868" y="580947"/>
                  </a:lnTo>
                  <a:lnTo>
                    <a:pt x="1100647" y="625697"/>
                  </a:lnTo>
                  <a:lnTo>
                    <a:pt x="1117625" y="671323"/>
                  </a:lnTo>
                  <a:lnTo>
                    <a:pt x="1132764" y="717779"/>
                  </a:lnTo>
                  <a:lnTo>
                    <a:pt x="1146025" y="765017"/>
                  </a:lnTo>
                  <a:lnTo>
                    <a:pt x="0" y="1061294"/>
                  </a:lnTo>
                  <a:lnTo>
                    <a:pt x="524221" y="0"/>
                  </a:lnTo>
                  <a:close/>
                </a:path>
              </a:pathLst>
            </a:custGeom>
            <a:ln w="9525">
              <a:solidFill>
                <a:srgbClr val="AE571D"/>
              </a:solidFill>
            </a:ln>
          </p:spPr>
          <p:txBody>
            <a:bodyPr wrap="square" lIns="0" tIns="0" rIns="0" bIns="0" rtlCol="0"/>
            <a:lstStyle/>
            <a:p>
              <a:endParaRPr sz="1050">
                <a:latin typeface="+mn-lt"/>
              </a:endParaRPr>
            </a:p>
          </p:txBody>
        </p:sp>
        <p:sp>
          <p:nvSpPr>
            <p:cNvPr id="9" name="object 9"/>
            <p:cNvSpPr/>
            <p:nvPr/>
          </p:nvSpPr>
          <p:spPr>
            <a:xfrm>
              <a:off x="7342045" y="2842143"/>
              <a:ext cx="1184275" cy="1127760"/>
            </a:xfrm>
            <a:custGeom>
              <a:avLst/>
              <a:gdLst/>
              <a:ahLst/>
              <a:cxnLst/>
              <a:rect l="l" t="t" r="r" b="b"/>
              <a:pathLst>
                <a:path w="1184275" h="1127760">
                  <a:moveTo>
                    <a:pt x="1146025" y="0"/>
                  </a:moveTo>
                  <a:lnTo>
                    <a:pt x="0" y="296278"/>
                  </a:lnTo>
                  <a:lnTo>
                    <a:pt x="842772" y="1127474"/>
                  </a:lnTo>
                  <a:lnTo>
                    <a:pt x="876994" y="1091288"/>
                  </a:lnTo>
                  <a:lnTo>
                    <a:pt x="909499" y="1053897"/>
                  </a:lnTo>
                  <a:lnTo>
                    <a:pt x="940271" y="1015363"/>
                  </a:lnTo>
                  <a:lnTo>
                    <a:pt x="969295" y="975744"/>
                  </a:lnTo>
                  <a:lnTo>
                    <a:pt x="996552" y="935101"/>
                  </a:lnTo>
                  <a:lnTo>
                    <a:pt x="1022028" y="893495"/>
                  </a:lnTo>
                  <a:lnTo>
                    <a:pt x="1045707" y="850985"/>
                  </a:lnTo>
                  <a:lnTo>
                    <a:pt x="1067571" y="807633"/>
                  </a:lnTo>
                  <a:lnTo>
                    <a:pt x="1087605" y="763497"/>
                  </a:lnTo>
                  <a:lnTo>
                    <a:pt x="1105793" y="718639"/>
                  </a:lnTo>
                  <a:lnTo>
                    <a:pt x="1122118" y="673118"/>
                  </a:lnTo>
                  <a:lnTo>
                    <a:pt x="1136565" y="626995"/>
                  </a:lnTo>
                  <a:lnTo>
                    <a:pt x="1149116" y="580330"/>
                  </a:lnTo>
                  <a:lnTo>
                    <a:pt x="1159756" y="533183"/>
                  </a:lnTo>
                  <a:lnTo>
                    <a:pt x="1168469" y="485615"/>
                  </a:lnTo>
                  <a:lnTo>
                    <a:pt x="1175238" y="437685"/>
                  </a:lnTo>
                  <a:lnTo>
                    <a:pt x="1180047" y="389455"/>
                  </a:lnTo>
                  <a:lnTo>
                    <a:pt x="1182880" y="340983"/>
                  </a:lnTo>
                  <a:lnTo>
                    <a:pt x="1183722" y="292331"/>
                  </a:lnTo>
                  <a:lnTo>
                    <a:pt x="1182554" y="243559"/>
                  </a:lnTo>
                  <a:lnTo>
                    <a:pt x="1179362" y="194726"/>
                  </a:lnTo>
                  <a:lnTo>
                    <a:pt x="1174130" y="145894"/>
                  </a:lnTo>
                  <a:lnTo>
                    <a:pt x="1166840" y="97122"/>
                  </a:lnTo>
                  <a:lnTo>
                    <a:pt x="1157477" y="48470"/>
                  </a:lnTo>
                  <a:lnTo>
                    <a:pt x="1146025" y="0"/>
                  </a:lnTo>
                  <a:close/>
                </a:path>
              </a:pathLst>
            </a:custGeom>
            <a:solidFill>
              <a:srgbClr val="A5A5A5"/>
            </a:solidFill>
          </p:spPr>
          <p:txBody>
            <a:bodyPr wrap="square" lIns="0" tIns="0" rIns="0" bIns="0" rtlCol="0"/>
            <a:lstStyle/>
            <a:p>
              <a:endParaRPr sz="1050">
                <a:latin typeface="+mn-lt"/>
              </a:endParaRPr>
            </a:p>
          </p:txBody>
        </p:sp>
        <p:sp>
          <p:nvSpPr>
            <p:cNvPr id="10" name="object 10"/>
            <p:cNvSpPr/>
            <p:nvPr/>
          </p:nvSpPr>
          <p:spPr>
            <a:xfrm>
              <a:off x="7342044" y="2842142"/>
              <a:ext cx="1184275" cy="1127760"/>
            </a:xfrm>
            <a:custGeom>
              <a:avLst/>
              <a:gdLst/>
              <a:ahLst/>
              <a:cxnLst/>
              <a:rect l="l" t="t" r="r" b="b"/>
              <a:pathLst>
                <a:path w="1184275" h="1127760">
                  <a:moveTo>
                    <a:pt x="1146026" y="0"/>
                  </a:moveTo>
                  <a:lnTo>
                    <a:pt x="1157478" y="48470"/>
                  </a:lnTo>
                  <a:lnTo>
                    <a:pt x="1166841" y="97122"/>
                  </a:lnTo>
                  <a:lnTo>
                    <a:pt x="1174131" y="145894"/>
                  </a:lnTo>
                  <a:lnTo>
                    <a:pt x="1179363" y="194727"/>
                  </a:lnTo>
                  <a:lnTo>
                    <a:pt x="1182555" y="243559"/>
                  </a:lnTo>
                  <a:lnTo>
                    <a:pt x="1183722" y="292332"/>
                  </a:lnTo>
                  <a:lnTo>
                    <a:pt x="1182881" y="340984"/>
                  </a:lnTo>
                  <a:lnTo>
                    <a:pt x="1180048" y="389455"/>
                  </a:lnTo>
                  <a:lnTo>
                    <a:pt x="1175239" y="437686"/>
                  </a:lnTo>
                  <a:lnTo>
                    <a:pt x="1168470" y="485616"/>
                  </a:lnTo>
                  <a:lnTo>
                    <a:pt x="1159757" y="533184"/>
                  </a:lnTo>
                  <a:lnTo>
                    <a:pt x="1149117" y="580331"/>
                  </a:lnTo>
                  <a:lnTo>
                    <a:pt x="1136565" y="626996"/>
                  </a:lnTo>
                  <a:lnTo>
                    <a:pt x="1122119" y="673119"/>
                  </a:lnTo>
                  <a:lnTo>
                    <a:pt x="1105794" y="718639"/>
                  </a:lnTo>
                  <a:lnTo>
                    <a:pt x="1087606" y="763498"/>
                  </a:lnTo>
                  <a:lnTo>
                    <a:pt x="1067572" y="807633"/>
                  </a:lnTo>
                  <a:lnTo>
                    <a:pt x="1045708" y="850986"/>
                  </a:lnTo>
                  <a:lnTo>
                    <a:pt x="1022029" y="893496"/>
                  </a:lnTo>
                  <a:lnTo>
                    <a:pt x="996553" y="935102"/>
                  </a:lnTo>
                  <a:lnTo>
                    <a:pt x="969296" y="975745"/>
                  </a:lnTo>
                  <a:lnTo>
                    <a:pt x="940272" y="1015364"/>
                  </a:lnTo>
                  <a:lnTo>
                    <a:pt x="909500" y="1053898"/>
                  </a:lnTo>
                  <a:lnTo>
                    <a:pt x="876995" y="1091289"/>
                  </a:lnTo>
                  <a:lnTo>
                    <a:pt x="842773" y="1127475"/>
                  </a:lnTo>
                  <a:lnTo>
                    <a:pt x="0" y="296278"/>
                  </a:lnTo>
                  <a:lnTo>
                    <a:pt x="1146026" y="0"/>
                  </a:lnTo>
                  <a:close/>
                </a:path>
              </a:pathLst>
            </a:custGeom>
            <a:ln w="9525">
              <a:solidFill>
                <a:srgbClr val="757575"/>
              </a:solidFill>
            </a:ln>
          </p:spPr>
          <p:txBody>
            <a:bodyPr wrap="square" lIns="0" tIns="0" rIns="0" bIns="0" rtlCol="0"/>
            <a:lstStyle/>
            <a:p>
              <a:endParaRPr sz="1050">
                <a:latin typeface="+mn-lt"/>
              </a:endParaRPr>
            </a:p>
          </p:txBody>
        </p:sp>
        <p:sp>
          <p:nvSpPr>
            <p:cNvPr id="11" name="object 11"/>
            <p:cNvSpPr/>
            <p:nvPr/>
          </p:nvSpPr>
          <p:spPr>
            <a:xfrm>
              <a:off x="5669504" y="2483375"/>
              <a:ext cx="2026920" cy="1977389"/>
            </a:xfrm>
            <a:custGeom>
              <a:avLst/>
              <a:gdLst/>
              <a:ahLst/>
              <a:cxnLst/>
              <a:rect l="l" t="t" r="r" b="b"/>
              <a:pathLst>
                <a:path w="2026920" h="1977389">
                  <a:moveTo>
                    <a:pt x="305189" y="0"/>
                  </a:moveTo>
                  <a:lnTo>
                    <a:pt x="273404" y="36652"/>
                  </a:lnTo>
                  <a:lnTo>
                    <a:pt x="243375" y="74241"/>
                  </a:lnTo>
                  <a:lnTo>
                    <a:pt x="215099" y="112713"/>
                  </a:lnTo>
                  <a:lnTo>
                    <a:pt x="188576" y="152015"/>
                  </a:lnTo>
                  <a:lnTo>
                    <a:pt x="163805" y="192095"/>
                  </a:lnTo>
                  <a:lnTo>
                    <a:pt x="140782" y="232897"/>
                  </a:lnTo>
                  <a:lnTo>
                    <a:pt x="119508" y="274370"/>
                  </a:lnTo>
                  <a:lnTo>
                    <a:pt x="99980" y="316459"/>
                  </a:lnTo>
                  <a:lnTo>
                    <a:pt x="82197" y="359112"/>
                  </a:lnTo>
                  <a:lnTo>
                    <a:pt x="66158" y="402275"/>
                  </a:lnTo>
                  <a:lnTo>
                    <a:pt x="51860" y="445894"/>
                  </a:lnTo>
                  <a:lnTo>
                    <a:pt x="39303" y="489917"/>
                  </a:lnTo>
                  <a:lnTo>
                    <a:pt x="28484" y="534291"/>
                  </a:lnTo>
                  <a:lnTo>
                    <a:pt x="19403" y="578960"/>
                  </a:lnTo>
                  <a:lnTo>
                    <a:pt x="12057" y="623874"/>
                  </a:lnTo>
                  <a:lnTo>
                    <a:pt x="6445" y="668977"/>
                  </a:lnTo>
                  <a:lnTo>
                    <a:pt x="2566" y="714217"/>
                  </a:lnTo>
                  <a:lnTo>
                    <a:pt x="418" y="759541"/>
                  </a:lnTo>
                  <a:lnTo>
                    <a:pt x="0" y="804894"/>
                  </a:lnTo>
                  <a:lnTo>
                    <a:pt x="1309" y="850225"/>
                  </a:lnTo>
                  <a:lnTo>
                    <a:pt x="4345" y="895479"/>
                  </a:lnTo>
                  <a:lnTo>
                    <a:pt x="9105" y="940603"/>
                  </a:lnTo>
                  <a:lnTo>
                    <a:pt x="15589" y="985544"/>
                  </a:lnTo>
                  <a:lnTo>
                    <a:pt x="23795" y="1030248"/>
                  </a:lnTo>
                  <a:lnTo>
                    <a:pt x="33721" y="1074662"/>
                  </a:lnTo>
                  <a:lnTo>
                    <a:pt x="45366" y="1118733"/>
                  </a:lnTo>
                  <a:lnTo>
                    <a:pt x="58728" y="1162408"/>
                  </a:lnTo>
                  <a:lnTo>
                    <a:pt x="73806" y="1205633"/>
                  </a:lnTo>
                  <a:lnTo>
                    <a:pt x="90598" y="1248354"/>
                  </a:lnTo>
                  <a:lnTo>
                    <a:pt x="109102" y="1290519"/>
                  </a:lnTo>
                  <a:lnTo>
                    <a:pt x="129317" y="1332074"/>
                  </a:lnTo>
                  <a:lnTo>
                    <a:pt x="151242" y="1372966"/>
                  </a:lnTo>
                  <a:lnTo>
                    <a:pt x="174875" y="1413141"/>
                  </a:lnTo>
                  <a:lnTo>
                    <a:pt x="200214" y="1452547"/>
                  </a:lnTo>
                  <a:lnTo>
                    <a:pt x="227258" y="1491129"/>
                  </a:lnTo>
                  <a:lnTo>
                    <a:pt x="256005" y="1528835"/>
                  </a:lnTo>
                  <a:lnTo>
                    <a:pt x="286454" y="1565611"/>
                  </a:lnTo>
                  <a:lnTo>
                    <a:pt x="318603" y="1601403"/>
                  </a:lnTo>
                  <a:lnTo>
                    <a:pt x="352451" y="1636160"/>
                  </a:lnTo>
                  <a:lnTo>
                    <a:pt x="387884" y="1669719"/>
                  </a:lnTo>
                  <a:lnTo>
                    <a:pt x="424327" y="1701537"/>
                  </a:lnTo>
                  <a:lnTo>
                    <a:pt x="461728" y="1731615"/>
                  </a:lnTo>
                  <a:lnTo>
                    <a:pt x="500032" y="1759954"/>
                  </a:lnTo>
                  <a:lnTo>
                    <a:pt x="539186" y="1786553"/>
                  </a:lnTo>
                  <a:lnTo>
                    <a:pt x="579136" y="1811413"/>
                  </a:lnTo>
                  <a:lnTo>
                    <a:pt x="619828" y="1834534"/>
                  </a:lnTo>
                  <a:lnTo>
                    <a:pt x="661208" y="1855917"/>
                  </a:lnTo>
                  <a:lnTo>
                    <a:pt x="703222" y="1875563"/>
                  </a:lnTo>
                  <a:lnTo>
                    <a:pt x="745816" y="1893470"/>
                  </a:lnTo>
                  <a:lnTo>
                    <a:pt x="788937" y="1909641"/>
                  </a:lnTo>
                  <a:lnTo>
                    <a:pt x="832531" y="1924074"/>
                  </a:lnTo>
                  <a:lnTo>
                    <a:pt x="876543" y="1936771"/>
                  </a:lnTo>
                  <a:lnTo>
                    <a:pt x="920921" y="1947733"/>
                  </a:lnTo>
                  <a:lnTo>
                    <a:pt x="965609" y="1956958"/>
                  </a:lnTo>
                  <a:lnTo>
                    <a:pt x="1010555" y="1964448"/>
                  </a:lnTo>
                  <a:lnTo>
                    <a:pt x="1055704" y="1970203"/>
                  </a:lnTo>
                  <a:lnTo>
                    <a:pt x="1101003" y="1974224"/>
                  </a:lnTo>
                  <a:lnTo>
                    <a:pt x="1146398" y="1976511"/>
                  </a:lnTo>
                  <a:lnTo>
                    <a:pt x="1191834" y="1977063"/>
                  </a:lnTo>
                  <a:lnTo>
                    <a:pt x="1237258" y="1975882"/>
                  </a:lnTo>
                  <a:lnTo>
                    <a:pt x="1282617" y="1972968"/>
                  </a:lnTo>
                  <a:lnTo>
                    <a:pt x="1327856" y="1968322"/>
                  </a:lnTo>
                  <a:lnTo>
                    <a:pt x="1372921" y="1961943"/>
                  </a:lnTo>
                  <a:lnTo>
                    <a:pt x="1417759" y="1953832"/>
                  </a:lnTo>
                  <a:lnTo>
                    <a:pt x="1462316" y="1943989"/>
                  </a:lnTo>
                  <a:lnTo>
                    <a:pt x="1506537" y="1932415"/>
                  </a:lnTo>
                  <a:lnTo>
                    <a:pt x="1550370" y="1919111"/>
                  </a:lnTo>
                  <a:lnTo>
                    <a:pt x="1593760" y="1904076"/>
                  </a:lnTo>
                  <a:lnTo>
                    <a:pt x="1636653" y="1887311"/>
                  </a:lnTo>
                  <a:lnTo>
                    <a:pt x="1678995" y="1868816"/>
                  </a:lnTo>
                  <a:lnTo>
                    <a:pt x="1720734" y="1848591"/>
                  </a:lnTo>
                  <a:lnTo>
                    <a:pt x="1761814" y="1826638"/>
                  </a:lnTo>
                  <a:lnTo>
                    <a:pt x="1802182" y="1802956"/>
                  </a:lnTo>
                  <a:lnTo>
                    <a:pt x="1841784" y="1777546"/>
                  </a:lnTo>
                  <a:lnTo>
                    <a:pt x="1880567" y="1750408"/>
                  </a:lnTo>
                  <a:lnTo>
                    <a:pt x="1918475" y="1721543"/>
                  </a:lnTo>
                  <a:lnTo>
                    <a:pt x="1955457" y="1690950"/>
                  </a:lnTo>
                  <a:lnTo>
                    <a:pt x="1991457" y="1658631"/>
                  </a:lnTo>
                  <a:lnTo>
                    <a:pt x="2026422" y="1624585"/>
                  </a:lnTo>
                  <a:lnTo>
                    <a:pt x="1183648" y="793388"/>
                  </a:lnTo>
                  <a:lnTo>
                    <a:pt x="305189" y="0"/>
                  </a:lnTo>
                  <a:close/>
                </a:path>
              </a:pathLst>
            </a:custGeom>
            <a:solidFill>
              <a:srgbClr val="FFC000"/>
            </a:solidFill>
          </p:spPr>
          <p:txBody>
            <a:bodyPr wrap="square" lIns="0" tIns="0" rIns="0" bIns="0" rtlCol="0"/>
            <a:lstStyle/>
            <a:p>
              <a:endParaRPr sz="1050">
                <a:latin typeface="+mn-lt"/>
              </a:endParaRPr>
            </a:p>
          </p:txBody>
        </p:sp>
        <p:sp>
          <p:nvSpPr>
            <p:cNvPr id="12" name="object 12"/>
            <p:cNvSpPr/>
            <p:nvPr/>
          </p:nvSpPr>
          <p:spPr>
            <a:xfrm>
              <a:off x="5669505" y="2483376"/>
              <a:ext cx="2026920" cy="1977389"/>
            </a:xfrm>
            <a:custGeom>
              <a:avLst/>
              <a:gdLst/>
              <a:ahLst/>
              <a:cxnLst/>
              <a:rect l="l" t="t" r="r" b="b"/>
              <a:pathLst>
                <a:path w="2026920" h="1977389">
                  <a:moveTo>
                    <a:pt x="2026422" y="1624584"/>
                  </a:moveTo>
                  <a:lnTo>
                    <a:pt x="1991457" y="1658630"/>
                  </a:lnTo>
                  <a:lnTo>
                    <a:pt x="1955457" y="1690949"/>
                  </a:lnTo>
                  <a:lnTo>
                    <a:pt x="1918475" y="1721542"/>
                  </a:lnTo>
                  <a:lnTo>
                    <a:pt x="1880566" y="1750407"/>
                  </a:lnTo>
                  <a:lnTo>
                    <a:pt x="1841784" y="1777545"/>
                  </a:lnTo>
                  <a:lnTo>
                    <a:pt x="1802182" y="1802955"/>
                  </a:lnTo>
                  <a:lnTo>
                    <a:pt x="1761814" y="1826637"/>
                  </a:lnTo>
                  <a:lnTo>
                    <a:pt x="1720734" y="1848591"/>
                  </a:lnTo>
                  <a:lnTo>
                    <a:pt x="1678995" y="1868815"/>
                  </a:lnTo>
                  <a:lnTo>
                    <a:pt x="1636653" y="1887310"/>
                  </a:lnTo>
                  <a:lnTo>
                    <a:pt x="1593759" y="1904075"/>
                  </a:lnTo>
                  <a:lnTo>
                    <a:pt x="1550370" y="1919110"/>
                  </a:lnTo>
                  <a:lnTo>
                    <a:pt x="1506537" y="1932415"/>
                  </a:lnTo>
                  <a:lnTo>
                    <a:pt x="1462315" y="1943989"/>
                  </a:lnTo>
                  <a:lnTo>
                    <a:pt x="1417759" y="1953831"/>
                  </a:lnTo>
                  <a:lnTo>
                    <a:pt x="1372921" y="1961942"/>
                  </a:lnTo>
                  <a:lnTo>
                    <a:pt x="1327855" y="1968321"/>
                  </a:lnTo>
                  <a:lnTo>
                    <a:pt x="1282617" y="1972968"/>
                  </a:lnTo>
                  <a:lnTo>
                    <a:pt x="1237258" y="1975882"/>
                  </a:lnTo>
                  <a:lnTo>
                    <a:pt x="1191834" y="1977063"/>
                  </a:lnTo>
                  <a:lnTo>
                    <a:pt x="1146397" y="1976510"/>
                  </a:lnTo>
                  <a:lnTo>
                    <a:pt x="1101003" y="1974224"/>
                  </a:lnTo>
                  <a:lnTo>
                    <a:pt x="1055704" y="1970203"/>
                  </a:lnTo>
                  <a:lnTo>
                    <a:pt x="1010555" y="1964448"/>
                  </a:lnTo>
                  <a:lnTo>
                    <a:pt x="965609" y="1956958"/>
                  </a:lnTo>
                  <a:lnTo>
                    <a:pt x="920920" y="1947732"/>
                  </a:lnTo>
                  <a:lnTo>
                    <a:pt x="876543" y="1936771"/>
                  </a:lnTo>
                  <a:lnTo>
                    <a:pt x="832531" y="1924074"/>
                  </a:lnTo>
                  <a:lnTo>
                    <a:pt x="788937" y="1909640"/>
                  </a:lnTo>
                  <a:lnTo>
                    <a:pt x="745816" y="1893470"/>
                  </a:lnTo>
                  <a:lnTo>
                    <a:pt x="703222" y="1875562"/>
                  </a:lnTo>
                  <a:lnTo>
                    <a:pt x="661208" y="1855917"/>
                  </a:lnTo>
                  <a:lnTo>
                    <a:pt x="619828" y="1834534"/>
                  </a:lnTo>
                  <a:lnTo>
                    <a:pt x="579136" y="1811413"/>
                  </a:lnTo>
                  <a:lnTo>
                    <a:pt x="539186" y="1786553"/>
                  </a:lnTo>
                  <a:lnTo>
                    <a:pt x="500032" y="1759954"/>
                  </a:lnTo>
                  <a:lnTo>
                    <a:pt x="461728" y="1731615"/>
                  </a:lnTo>
                  <a:lnTo>
                    <a:pt x="424327" y="1701537"/>
                  </a:lnTo>
                  <a:lnTo>
                    <a:pt x="387884" y="1669719"/>
                  </a:lnTo>
                  <a:lnTo>
                    <a:pt x="352451" y="1636160"/>
                  </a:lnTo>
                  <a:lnTo>
                    <a:pt x="318603" y="1601404"/>
                  </a:lnTo>
                  <a:lnTo>
                    <a:pt x="286454" y="1565611"/>
                  </a:lnTo>
                  <a:lnTo>
                    <a:pt x="256005" y="1528835"/>
                  </a:lnTo>
                  <a:lnTo>
                    <a:pt x="227258" y="1491129"/>
                  </a:lnTo>
                  <a:lnTo>
                    <a:pt x="200214" y="1452547"/>
                  </a:lnTo>
                  <a:lnTo>
                    <a:pt x="174875" y="1413141"/>
                  </a:lnTo>
                  <a:lnTo>
                    <a:pt x="151242" y="1372966"/>
                  </a:lnTo>
                  <a:lnTo>
                    <a:pt x="129317" y="1332074"/>
                  </a:lnTo>
                  <a:lnTo>
                    <a:pt x="109102" y="1290519"/>
                  </a:lnTo>
                  <a:lnTo>
                    <a:pt x="90598" y="1248354"/>
                  </a:lnTo>
                  <a:lnTo>
                    <a:pt x="73806" y="1205632"/>
                  </a:lnTo>
                  <a:lnTo>
                    <a:pt x="58728" y="1162408"/>
                  </a:lnTo>
                  <a:lnTo>
                    <a:pt x="45366" y="1118733"/>
                  </a:lnTo>
                  <a:lnTo>
                    <a:pt x="33721" y="1074662"/>
                  </a:lnTo>
                  <a:lnTo>
                    <a:pt x="23795" y="1030247"/>
                  </a:lnTo>
                  <a:lnTo>
                    <a:pt x="15590" y="985543"/>
                  </a:lnTo>
                  <a:lnTo>
                    <a:pt x="9105" y="940602"/>
                  </a:lnTo>
                  <a:lnTo>
                    <a:pt x="4345" y="895478"/>
                  </a:lnTo>
                  <a:lnTo>
                    <a:pt x="1309" y="850224"/>
                  </a:lnTo>
                  <a:lnTo>
                    <a:pt x="0" y="804894"/>
                  </a:lnTo>
                  <a:lnTo>
                    <a:pt x="418" y="759540"/>
                  </a:lnTo>
                  <a:lnTo>
                    <a:pt x="2566" y="714217"/>
                  </a:lnTo>
                  <a:lnTo>
                    <a:pt x="6445" y="668977"/>
                  </a:lnTo>
                  <a:lnTo>
                    <a:pt x="12057" y="623873"/>
                  </a:lnTo>
                  <a:lnTo>
                    <a:pt x="19403" y="578960"/>
                  </a:lnTo>
                  <a:lnTo>
                    <a:pt x="28484" y="534290"/>
                  </a:lnTo>
                  <a:lnTo>
                    <a:pt x="39303" y="489917"/>
                  </a:lnTo>
                  <a:lnTo>
                    <a:pt x="51860" y="445894"/>
                  </a:lnTo>
                  <a:lnTo>
                    <a:pt x="66158" y="402274"/>
                  </a:lnTo>
                  <a:lnTo>
                    <a:pt x="82197" y="359111"/>
                  </a:lnTo>
                  <a:lnTo>
                    <a:pt x="99980" y="316459"/>
                  </a:lnTo>
                  <a:lnTo>
                    <a:pt x="119508" y="274369"/>
                  </a:lnTo>
                  <a:lnTo>
                    <a:pt x="140782" y="232897"/>
                  </a:lnTo>
                  <a:lnTo>
                    <a:pt x="163804" y="192094"/>
                  </a:lnTo>
                  <a:lnTo>
                    <a:pt x="188576" y="152015"/>
                  </a:lnTo>
                  <a:lnTo>
                    <a:pt x="215099" y="112713"/>
                  </a:lnTo>
                  <a:lnTo>
                    <a:pt x="243374" y="74241"/>
                  </a:lnTo>
                  <a:lnTo>
                    <a:pt x="273404" y="36652"/>
                  </a:lnTo>
                  <a:lnTo>
                    <a:pt x="305189" y="0"/>
                  </a:lnTo>
                  <a:lnTo>
                    <a:pt x="1183649" y="793387"/>
                  </a:lnTo>
                  <a:lnTo>
                    <a:pt x="2026422" y="1624584"/>
                  </a:lnTo>
                  <a:close/>
                </a:path>
              </a:pathLst>
            </a:custGeom>
            <a:ln w="9525">
              <a:solidFill>
                <a:srgbClr val="BC8B00"/>
              </a:solidFill>
            </a:ln>
          </p:spPr>
          <p:txBody>
            <a:bodyPr wrap="square" lIns="0" tIns="0" rIns="0" bIns="0" rtlCol="0"/>
            <a:lstStyle/>
            <a:p>
              <a:endParaRPr sz="1050">
                <a:latin typeface="+mn-lt"/>
              </a:endParaRPr>
            </a:p>
          </p:txBody>
        </p:sp>
        <p:sp>
          <p:nvSpPr>
            <p:cNvPr id="13" name="object 13"/>
            <p:cNvSpPr/>
            <p:nvPr/>
          </p:nvSpPr>
          <p:spPr>
            <a:xfrm>
              <a:off x="6057657" y="1607422"/>
              <a:ext cx="878840" cy="1184275"/>
            </a:xfrm>
            <a:custGeom>
              <a:avLst/>
              <a:gdLst/>
              <a:ahLst/>
              <a:cxnLst/>
              <a:rect l="l" t="t" r="r" b="b"/>
              <a:pathLst>
                <a:path w="878840" h="1184275">
                  <a:moveTo>
                    <a:pt x="878460" y="0"/>
                  </a:moveTo>
                  <a:lnTo>
                    <a:pt x="828360" y="1059"/>
                  </a:lnTo>
                  <a:lnTo>
                    <a:pt x="778555" y="4219"/>
                  </a:lnTo>
                  <a:lnTo>
                    <a:pt x="729103" y="9454"/>
                  </a:lnTo>
                  <a:lnTo>
                    <a:pt x="680065" y="16737"/>
                  </a:lnTo>
                  <a:lnTo>
                    <a:pt x="631498" y="26041"/>
                  </a:lnTo>
                  <a:lnTo>
                    <a:pt x="583463" y="37342"/>
                  </a:lnTo>
                  <a:lnTo>
                    <a:pt x="536019" y="50611"/>
                  </a:lnTo>
                  <a:lnTo>
                    <a:pt x="489225" y="65823"/>
                  </a:lnTo>
                  <a:lnTo>
                    <a:pt x="443141" y="82952"/>
                  </a:lnTo>
                  <a:lnTo>
                    <a:pt x="397825" y="101971"/>
                  </a:lnTo>
                  <a:lnTo>
                    <a:pt x="353337" y="122854"/>
                  </a:lnTo>
                  <a:lnTo>
                    <a:pt x="309737" y="145573"/>
                  </a:lnTo>
                  <a:lnTo>
                    <a:pt x="267084" y="170104"/>
                  </a:lnTo>
                  <a:lnTo>
                    <a:pt x="225436" y="196420"/>
                  </a:lnTo>
                  <a:lnTo>
                    <a:pt x="184854" y="224494"/>
                  </a:lnTo>
                  <a:lnTo>
                    <a:pt x="145397" y="254300"/>
                  </a:lnTo>
                  <a:lnTo>
                    <a:pt x="107123" y="285811"/>
                  </a:lnTo>
                  <a:lnTo>
                    <a:pt x="70093" y="319002"/>
                  </a:lnTo>
                  <a:lnTo>
                    <a:pt x="34365" y="353846"/>
                  </a:lnTo>
                  <a:lnTo>
                    <a:pt x="0" y="390316"/>
                  </a:lnTo>
                  <a:lnTo>
                    <a:pt x="878460" y="1183703"/>
                  </a:lnTo>
                  <a:lnTo>
                    <a:pt x="878460" y="0"/>
                  </a:lnTo>
                  <a:close/>
                </a:path>
              </a:pathLst>
            </a:custGeom>
            <a:solidFill>
              <a:srgbClr val="5B9BD5"/>
            </a:solidFill>
          </p:spPr>
          <p:txBody>
            <a:bodyPr wrap="square" lIns="0" tIns="0" rIns="0" bIns="0" rtlCol="0"/>
            <a:lstStyle/>
            <a:p>
              <a:endParaRPr sz="1050">
                <a:latin typeface="+mn-lt"/>
              </a:endParaRPr>
            </a:p>
          </p:txBody>
        </p:sp>
        <p:sp>
          <p:nvSpPr>
            <p:cNvPr id="14" name="object 14"/>
            <p:cNvSpPr/>
            <p:nvPr/>
          </p:nvSpPr>
          <p:spPr>
            <a:xfrm>
              <a:off x="6057658" y="1607422"/>
              <a:ext cx="878840" cy="1184275"/>
            </a:xfrm>
            <a:custGeom>
              <a:avLst/>
              <a:gdLst/>
              <a:ahLst/>
              <a:cxnLst/>
              <a:rect l="l" t="t" r="r" b="b"/>
              <a:pathLst>
                <a:path w="878840" h="1184275">
                  <a:moveTo>
                    <a:pt x="0" y="390316"/>
                  </a:moveTo>
                  <a:lnTo>
                    <a:pt x="34365" y="353846"/>
                  </a:lnTo>
                  <a:lnTo>
                    <a:pt x="70093" y="319002"/>
                  </a:lnTo>
                  <a:lnTo>
                    <a:pt x="107123" y="285811"/>
                  </a:lnTo>
                  <a:lnTo>
                    <a:pt x="145397" y="254300"/>
                  </a:lnTo>
                  <a:lnTo>
                    <a:pt x="184854" y="224494"/>
                  </a:lnTo>
                  <a:lnTo>
                    <a:pt x="225436" y="196420"/>
                  </a:lnTo>
                  <a:lnTo>
                    <a:pt x="267083" y="170104"/>
                  </a:lnTo>
                  <a:lnTo>
                    <a:pt x="309737" y="145573"/>
                  </a:lnTo>
                  <a:lnTo>
                    <a:pt x="353337" y="122853"/>
                  </a:lnTo>
                  <a:lnTo>
                    <a:pt x="397825" y="101971"/>
                  </a:lnTo>
                  <a:lnTo>
                    <a:pt x="443140" y="82952"/>
                  </a:lnTo>
                  <a:lnTo>
                    <a:pt x="489225" y="65823"/>
                  </a:lnTo>
                  <a:lnTo>
                    <a:pt x="536019" y="50611"/>
                  </a:lnTo>
                  <a:lnTo>
                    <a:pt x="583463" y="37342"/>
                  </a:lnTo>
                  <a:lnTo>
                    <a:pt x="631498" y="26041"/>
                  </a:lnTo>
                  <a:lnTo>
                    <a:pt x="680064" y="16737"/>
                  </a:lnTo>
                  <a:lnTo>
                    <a:pt x="729103" y="9454"/>
                  </a:lnTo>
                  <a:lnTo>
                    <a:pt x="778555" y="4219"/>
                  </a:lnTo>
                  <a:lnTo>
                    <a:pt x="828360" y="1059"/>
                  </a:lnTo>
                  <a:lnTo>
                    <a:pt x="878460" y="0"/>
                  </a:lnTo>
                  <a:lnTo>
                    <a:pt x="878460" y="1183703"/>
                  </a:lnTo>
                  <a:lnTo>
                    <a:pt x="0" y="390316"/>
                  </a:lnTo>
                  <a:close/>
                </a:path>
              </a:pathLst>
            </a:custGeom>
            <a:ln w="9525">
              <a:solidFill>
                <a:srgbClr val="3D6E9B"/>
              </a:solidFill>
            </a:ln>
          </p:spPr>
          <p:txBody>
            <a:bodyPr wrap="square" lIns="0" tIns="0" rIns="0" bIns="0" rtlCol="0"/>
            <a:lstStyle/>
            <a:p>
              <a:endParaRPr sz="1050">
                <a:latin typeface="+mn-lt"/>
              </a:endParaRPr>
            </a:p>
          </p:txBody>
        </p:sp>
      </p:grpSp>
      <p:sp>
        <p:nvSpPr>
          <p:cNvPr id="15" name="object 15"/>
          <p:cNvSpPr txBox="1"/>
          <p:nvPr/>
        </p:nvSpPr>
        <p:spPr>
          <a:xfrm>
            <a:off x="6546243" y="1253872"/>
            <a:ext cx="202406" cy="171201"/>
          </a:xfrm>
          <a:prstGeom prst="rect">
            <a:avLst/>
          </a:prstGeom>
        </p:spPr>
        <p:txBody>
          <a:bodyPr vert="horz" wrap="square" lIns="0" tIns="9525" rIns="0" bIns="0" rtlCol="0">
            <a:spAutoFit/>
          </a:bodyPr>
          <a:lstStyle/>
          <a:p>
            <a:pPr>
              <a:spcBef>
                <a:spcPts val="75"/>
              </a:spcBef>
            </a:pPr>
            <a:r>
              <a:rPr sz="1050" spc="-19" dirty="0">
                <a:solidFill>
                  <a:srgbClr val="FFFFFF"/>
                </a:solidFill>
                <a:latin typeface="+mn-lt"/>
                <a:cs typeface="Arial" panose="020B0604020202020204" pitchFamily="34" charset="0"/>
              </a:rPr>
              <a:t>7%</a:t>
            </a:r>
            <a:endParaRPr sz="1050" dirty="0">
              <a:latin typeface="+mn-lt"/>
              <a:cs typeface="Arial" panose="020B0604020202020204" pitchFamily="34" charset="0"/>
            </a:endParaRPr>
          </a:p>
        </p:txBody>
      </p:sp>
      <p:sp>
        <p:nvSpPr>
          <p:cNvPr id="16" name="object 16"/>
          <p:cNvSpPr txBox="1"/>
          <p:nvPr/>
        </p:nvSpPr>
        <p:spPr>
          <a:xfrm>
            <a:off x="7032017" y="1647064"/>
            <a:ext cx="276701" cy="171201"/>
          </a:xfrm>
          <a:prstGeom prst="rect">
            <a:avLst/>
          </a:prstGeom>
        </p:spPr>
        <p:txBody>
          <a:bodyPr vert="horz" wrap="square" lIns="0" tIns="9525" rIns="0" bIns="0" rtlCol="0">
            <a:spAutoFit/>
          </a:bodyPr>
          <a:lstStyle/>
          <a:p>
            <a:pPr>
              <a:spcBef>
                <a:spcPts val="75"/>
              </a:spcBef>
            </a:pPr>
            <a:r>
              <a:rPr sz="1050" spc="-19" dirty="0">
                <a:solidFill>
                  <a:srgbClr val="FFFFFF"/>
                </a:solidFill>
                <a:latin typeface="+mn-lt"/>
                <a:cs typeface="Arial" panose="020B0604020202020204" pitchFamily="34" charset="0"/>
              </a:rPr>
              <a:t>14%</a:t>
            </a:r>
            <a:endParaRPr sz="1050" dirty="0">
              <a:latin typeface="+mn-lt"/>
              <a:cs typeface="Arial" panose="020B0604020202020204" pitchFamily="34" charset="0"/>
            </a:endParaRPr>
          </a:p>
        </p:txBody>
      </p:sp>
      <p:sp>
        <p:nvSpPr>
          <p:cNvPr id="17" name="object 17"/>
          <p:cNvSpPr txBox="1"/>
          <p:nvPr/>
        </p:nvSpPr>
        <p:spPr>
          <a:xfrm>
            <a:off x="7196323" y="2424303"/>
            <a:ext cx="276701" cy="171201"/>
          </a:xfrm>
          <a:prstGeom prst="rect">
            <a:avLst/>
          </a:prstGeom>
        </p:spPr>
        <p:txBody>
          <a:bodyPr vert="horz" wrap="square" lIns="0" tIns="9525" rIns="0" bIns="0" rtlCol="0">
            <a:spAutoFit/>
          </a:bodyPr>
          <a:lstStyle/>
          <a:p>
            <a:pPr>
              <a:spcBef>
                <a:spcPts val="75"/>
              </a:spcBef>
            </a:pPr>
            <a:r>
              <a:rPr sz="1050" spc="-19" dirty="0">
                <a:solidFill>
                  <a:srgbClr val="FFFFFF"/>
                </a:solidFill>
                <a:latin typeface="+mn-lt"/>
                <a:cs typeface="Arial" panose="020B0604020202020204" pitchFamily="34" charset="0"/>
              </a:rPr>
              <a:t>17%</a:t>
            </a:r>
            <a:endParaRPr sz="1050" dirty="0">
              <a:latin typeface="+mn-lt"/>
              <a:cs typeface="Arial" panose="020B0604020202020204" pitchFamily="34" charset="0"/>
            </a:endParaRPr>
          </a:p>
        </p:txBody>
      </p:sp>
      <p:sp>
        <p:nvSpPr>
          <p:cNvPr id="18" name="object 18"/>
          <p:cNvSpPr txBox="1"/>
          <p:nvPr/>
        </p:nvSpPr>
        <p:spPr>
          <a:xfrm>
            <a:off x="5638986" y="2840356"/>
            <a:ext cx="276701" cy="171201"/>
          </a:xfrm>
          <a:prstGeom prst="rect">
            <a:avLst/>
          </a:prstGeom>
        </p:spPr>
        <p:txBody>
          <a:bodyPr vert="horz" wrap="square" lIns="0" tIns="9525" rIns="0" bIns="0" rtlCol="0">
            <a:spAutoFit/>
          </a:bodyPr>
          <a:lstStyle/>
          <a:p>
            <a:pPr>
              <a:spcBef>
                <a:spcPts val="75"/>
              </a:spcBef>
            </a:pPr>
            <a:r>
              <a:rPr sz="1050" spc="-19" dirty="0">
                <a:solidFill>
                  <a:srgbClr val="FFFFFF"/>
                </a:solidFill>
                <a:latin typeface="+mn-lt"/>
                <a:cs typeface="Arial" panose="020B0604020202020204" pitchFamily="34" charset="0"/>
              </a:rPr>
              <a:t>49%</a:t>
            </a:r>
            <a:endParaRPr sz="1050" dirty="0">
              <a:latin typeface="+mn-lt"/>
              <a:cs typeface="Arial" panose="020B0604020202020204" pitchFamily="34" charset="0"/>
            </a:endParaRPr>
          </a:p>
        </p:txBody>
      </p:sp>
      <p:sp>
        <p:nvSpPr>
          <p:cNvPr id="19" name="object 19"/>
          <p:cNvSpPr txBox="1"/>
          <p:nvPr/>
        </p:nvSpPr>
        <p:spPr>
          <a:xfrm>
            <a:off x="5917592" y="1338453"/>
            <a:ext cx="276701" cy="171201"/>
          </a:xfrm>
          <a:prstGeom prst="rect">
            <a:avLst/>
          </a:prstGeom>
        </p:spPr>
        <p:txBody>
          <a:bodyPr vert="horz" wrap="square" lIns="0" tIns="9525" rIns="0" bIns="0" rtlCol="0">
            <a:spAutoFit/>
          </a:bodyPr>
          <a:lstStyle/>
          <a:p>
            <a:pPr>
              <a:spcBef>
                <a:spcPts val="75"/>
              </a:spcBef>
            </a:pPr>
            <a:r>
              <a:rPr sz="1050" spc="-19" dirty="0">
                <a:solidFill>
                  <a:srgbClr val="FFFFFF"/>
                </a:solidFill>
                <a:latin typeface="+mn-lt"/>
                <a:cs typeface="Arial" panose="020B0604020202020204" pitchFamily="34" charset="0"/>
              </a:rPr>
              <a:t>13%</a:t>
            </a:r>
            <a:endParaRPr sz="1050" dirty="0">
              <a:latin typeface="+mn-lt"/>
              <a:cs typeface="Arial" panose="020B0604020202020204" pitchFamily="34" charset="0"/>
            </a:endParaRPr>
          </a:p>
        </p:txBody>
      </p:sp>
      <p:grpSp>
        <p:nvGrpSpPr>
          <p:cNvPr id="20" name="object 20"/>
          <p:cNvGrpSpPr/>
          <p:nvPr/>
        </p:nvGrpSpPr>
        <p:grpSpPr>
          <a:xfrm>
            <a:off x="5205837" y="1007746"/>
            <a:ext cx="3085624" cy="3665220"/>
            <a:chOff x="4999285" y="1206132"/>
            <a:chExt cx="4114165" cy="4886960"/>
          </a:xfrm>
        </p:grpSpPr>
        <p:sp>
          <p:nvSpPr>
            <p:cNvPr id="21" name="object 21"/>
            <p:cNvSpPr/>
            <p:nvPr/>
          </p:nvSpPr>
          <p:spPr>
            <a:xfrm>
              <a:off x="5883687" y="4990544"/>
              <a:ext cx="67310" cy="67310"/>
            </a:xfrm>
            <a:custGeom>
              <a:avLst/>
              <a:gdLst/>
              <a:ahLst/>
              <a:cxnLst/>
              <a:rect l="l" t="t" r="r" b="b"/>
              <a:pathLst>
                <a:path w="67310" h="67310">
                  <a:moveTo>
                    <a:pt x="67036" y="0"/>
                  </a:moveTo>
                  <a:lnTo>
                    <a:pt x="0" y="0"/>
                  </a:lnTo>
                  <a:lnTo>
                    <a:pt x="0" y="67036"/>
                  </a:lnTo>
                  <a:lnTo>
                    <a:pt x="67036" y="67036"/>
                  </a:lnTo>
                  <a:lnTo>
                    <a:pt x="67036" y="0"/>
                  </a:lnTo>
                  <a:close/>
                </a:path>
              </a:pathLst>
            </a:custGeom>
            <a:solidFill>
              <a:srgbClr val="003E82"/>
            </a:solidFill>
          </p:spPr>
          <p:txBody>
            <a:bodyPr wrap="square" lIns="0" tIns="0" rIns="0" bIns="0" rtlCol="0"/>
            <a:lstStyle/>
            <a:p>
              <a:endParaRPr sz="1050">
                <a:latin typeface="+mn-lt"/>
              </a:endParaRPr>
            </a:p>
          </p:txBody>
        </p:sp>
        <p:sp>
          <p:nvSpPr>
            <p:cNvPr id="22" name="object 22"/>
            <p:cNvSpPr/>
            <p:nvPr/>
          </p:nvSpPr>
          <p:spPr>
            <a:xfrm>
              <a:off x="5883687" y="4990544"/>
              <a:ext cx="67310" cy="67310"/>
            </a:xfrm>
            <a:custGeom>
              <a:avLst/>
              <a:gdLst/>
              <a:ahLst/>
              <a:cxnLst/>
              <a:rect l="l" t="t" r="r" b="b"/>
              <a:pathLst>
                <a:path w="67310" h="67310">
                  <a:moveTo>
                    <a:pt x="0" y="0"/>
                  </a:moveTo>
                  <a:lnTo>
                    <a:pt x="67037" y="0"/>
                  </a:lnTo>
                  <a:lnTo>
                    <a:pt x="67037" y="67037"/>
                  </a:lnTo>
                  <a:lnTo>
                    <a:pt x="0" y="67037"/>
                  </a:lnTo>
                  <a:lnTo>
                    <a:pt x="0" y="0"/>
                  </a:lnTo>
                  <a:close/>
                </a:path>
              </a:pathLst>
            </a:custGeom>
            <a:ln w="9525">
              <a:solidFill>
                <a:srgbClr val="002A5E"/>
              </a:solidFill>
            </a:ln>
          </p:spPr>
          <p:txBody>
            <a:bodyPr wrap="square" lIns="0" tIns="0" rIns="0" bIns="0" rtlCol="0"/>
            <a:lstStyle/>
            <a:p>
              <a:endParaRPr sz="1050">
                <a:latin typeface="+mn-lt"/>
              </a:endParaRPr>
            </a:p>
          </p:txBody>
        </p:sp>
        <p:sp>
          <p:nvSpPr>
            <p:cNvPr id="23" name="object 23"/>
            <p:cNvSpPr/>
            <p:nvPr/>
          </p:nvSpPr>
          <p:spPr>
            <a:xfrm>
              <a:off x="5883687" y="5214226"/>
              <a:ext cx="67310" cy="67310"/>
            </a:xfrm>
            <a:custGeom>
              <a:avLst/>
              <a:gdLst/>
              <a:ahLst/>
              <a:cxnLst/>
              <a:rect l="l" t="t" r="r" b="b"/>
              <a:pathLst>
                <a:path w="67310" h="67310">
                  <a:moveTo>
                    <a:pt x="67036" y="0"/>
                  </a:moveTo>
                  <a:lnTo>
                    <a:pt x="0" y="0"/>
                  </a:lnTo>
                  <a:lnTo>
                    <a:pt x="0" y="67036"/>
                  </a:lnTo>
                  <a:lnTo>
                    <a:pt x="67036" y="67036"/>
                  </a:lnTo>
                  <a:lnTo>
                    <a:pt x="67036" y="0"/>
                  </a:lnTo>
                  <a:close/>
                </a:path>
              </a:pathLst>
            </a:custGeom>
            <a:solidFill>
              <a:srgbClr val="ED7D31"/>
            </a:solidFill>
          </p:spPr>
          <p:txBody>
            <a:bodyPr wrap="square" lIns="0" tIns="0" rIns="0" bIns="0" rtlCol="0"/>
            <a:lstStyle/>
            <a:p>
              <a:endParaRPr sz="1050">
                <a:latin typeface="+mn-lt"/>
              </a:endParaRPr>
            </a:p>
          </p:txBody>
        </p:sp>
        <p:sp>
          <p:nvSpPr>
            <p:cNvPr id="24" name="object 24"/>
            <p:cNvSpPr/>
            <p:nvPr/>
          </p:nvSpPr>
          <p:spPr>
            <a:xfrm>
              <a:off x="5883687" y="5214226"/>
              <a:ext cx="67310" cy="67310"/>
            </a:xfrm>
            <a:custGeom>
              <a:avLst/>
              <a:gdLst/>
              <a:ahLst/>
              <a:cxnLst/>
              <a:rect l="l" t="t" r="r" b="b"/>
              <a:pathLst>
                <a:path w="67310" h="67310">
                  <a:moveTo>
                    <a:pt x="0" y="0"/>
                  </a:moveTo>
                  <a:lnTo>
                    <a:pt x="67037" y="0"/>
                  </a:lnTo>
                  <a:lnTo>
                    <a:pt x="67037" y="67037"/>
                  </a:lnTo>
                  <a:lnTo>
                    <a:pt x="0" y="67037"/>
                  </a:lnTo>
                  <a:lnTo>
                    <a:pt x="0" y="0"/>
                  </a:lnTo>
                  <a:close/>
                </a:path>
              </a:pathLst>
            </a:custGeom>
            <a:ln w="9525">
              <a:solidFill>
                <a:srgbClr val="AE571D"/>
              </a:solidFill>
            </a:ln>
          </p:spPr>
          <p:txBody>
            <a:bodyPr wrap="square" lIns="0" tIns="0" rIns="0" bIns="0" rtlCol="0"/>
            <a:lstStyle/>
            <a:p>
              <a:endParaRPr sz="1050">
                <a:latin typeface="+mn-lt"/>
              </a:endParaRPr>
            </a:p>
          </p:txBody>
        </p:sp>
        <p:sp>
          <p:nvSpPr>
            <p:cNvPr id="25" name="object 25"/>
            <p:cNvSpPr/>
            <p:nvPr/>
          </p:nvSpPr>
          <p:spPr>
            <a:xfrm>
              <a:off x="5883687" y="5437906"/>
              <a:ext cx="67310" cy="67310"/>
            </a:xfrm>
            <a:custGeom>
              <a:avLst/>
              <a:gdLst/>
              <a:ahLst/>
              <a:cxnLst/>
              <a:rect l="l" t="t" r="r" b="b"/>
              <a:pathLst>
                <a:path w="67310" h="67310">
                  <a:moveTo>
                    <a:pt x="67036" y="0"/>
                  </a:moveTo>
                  <a:lnTo>
                    <a:pt x="0" y="0"/>
                  </a:lnTo>
                  <a:lnTo>
                    <a:pt x="0" y="67036"/>
                  </a:lnTo>
                  <a:lnTo>
                    <a:pt x="67036" y="67036"/>
                  </a:lnTo>
                  <a:lnTo>
                    <a:pt x="67036" y="0"/>
                  </a:lnTo>
                  <a:close/>
                </a:path>
              </a:pathLst>
            </a:custGeom>
            <a:solidFill>
              <a:srgbClr val="A5A5A5"/>
            </a:solidFill>
          </p:spPr>
          <p:txBody>
            <a:bodyPr wrap="square" lIns="0" tIns="0" rIns="0" bIns="0" rtlCol="0"/>
            <a:lstStyle/>
            <a:p>
              <a:endParaRPr sz="1050">
                <a:latin typeface="+mn-lt"/>
              </a:endParaRPr>
            </a:p>
          </p:txBody>
        </p:sp>
        <p:sp>
          <p:nvSpPr>
            <p:cNvPr id="26" name="object 26"/>
            <p:cNvSpPr/>
            <p:nvPr/>
          </p:nvSpPr>
          <p:spPr>
            <a:xfrm>
              <a:off x="5883687" y="5437906"/>
              <a:ext cx="67310" cy="67310"/>
            </a:xfrm>
            <a:custGeom>
              <a:avLst/>
              <a:gdLst/>
              <a:ahLst/>
              <a:cxnLst/>
              <a:rect l="l" t="t" r="r" b="b"/>
              <a:pathLst>
                <a:path w="67310" h="67310">
                  <a:moveTo>
                    <a:pt x="0" y="0"/>
                  </a:moveTo>
                  <a:lnTo>
                    <a:pt x="67037" y="0"/>
                  </a:lnTo>
                  <a:lnTo>
                    <a:pt x="67037" y="67037"/>
                  </a:lnTo>
                  <a:lnTo>
                    <a:pt x="0" y="67037"/>
                  </a:lnTo>
                  <a:lnTo>
                    <a:pt x="0" y="0"/>
                  </a:lnTo>
                  <a:close/>
                </a:path>
              </a:pathLst>
            </a:custGeom>
            <a:ln w="9525">
              <a:solidFill>
                <a:srgbClr val="757575"/>
              </a:solidFill>
            </a:ln>
          </p:spPr>
          <p:txBody>
            <a:bodyPr wrap="square" lIns="0" tIns="0" rIns="0" bIns="0" rtlCol="0"/>
            <a:lstStyle/>
            <a:p>
              <a:endParaRPr sz="1050">
                <a:latin typeface="+mn-lt"/>
              </a:endParaRPr>
            </a:p>
          </p:txBody>
        </p:sp>
        <p:sp>
          <p:nvSpPr>
            <p:cNvPr id="27" name="object 27"/>
            <p:cNvSpPr/>
            <p:nvPr/>
          </p:nvSpPr>
          <p:spPr>
            <a:xfrm>
              <a:off x="5883687" y="5661587"/>
              <a:ext cx="67310" cy="67310"/>
            </a:xfrm>
            <a:custGeom>
              <a:avLst/>
              <a:gdLst/>
              <a:ahLst/>
              <a:cxnLst/>
              <a:rect l="l" t="t" r="r" b="b"/>
              <a:pathLst>
                <a:path w="67310" h="67310">
                  <a:moveTo>
                    <a:pt x="67036" y="0"/>
                  </a:moveTo>
                  <a:lnTo>
                    <a:pt x="0" y="0"/>
                  </a:lnTo>
                  <a:lnTo>
                    <a:pt x="0" y="67036"/>
                  </a:lnTo>
                  <a:lnTo>
                    <a:pt x="67036" y="67036"/>
                  </a:lnTo>
                  <a:lnTo>
                    <a:pt x="67036" y="0"/>
                  </a:lnTo>
                  <a:close/>
                </a:path>
              </a:pathLst>
            </a:custGeom>
            <a:solidFill>
              <a:srgbClr val="FFC000"/>
            </a:solidFill>
          </p:spPr>
          <p:txBody>
            <a:bodyPr wrap="square" lIns="0" tIns="0" rIns="0" bIns="0" rtlCol="0"/>
            <a:lstStyle/>
            <a:p>
              <a:endParaRPr sz="1050">
                <a:latin typeface="+mn-lt"/>
              </a:endParaRPr>
            </a:p>
          </p:txBody>
        </p:sp>
        <p:sp>
          <p:nvSpPr>
            <p:cNvPr id="28" name="object 28"/>
            <p:cNvSpPr/>
            <p:nvPr/>
          </p:nvSpPr>
          <p:spPr>
            <a:xfrm>
              <a:off x="5883687" y="5661587"/>
              <a:ext cx="67310" cy="67310"/>
            </a:xfrm>
            <a:custGeom>
              <a:avLst/>
              <a:gdLst/>
              <a:ahLst/>
              <a:cxnLst/>
              <a:rect l="l" t="t" r="r" b="b"/>
              <a:pathLst>
                <a:path w="67310" h="67310">
                  <a:moveTo>
                    <a:pt x="0" y="0"/>
                  </a:moveTo>
                  <a:lnTo>
                    <a:pt x="67037" y="0"/>
                  </a:lnTo>
                  <a:lnTo>
                    <a:pt x="67037" y="67037"/>
                  </a:lnTo>
                  <a:lnTo>
                    <a:pt x="0" y="67037"/>
                  </a:lnTo>
                  <a:lnTo>
                    <a:pt x="0" y="0"/>
                  </a:lnTo>
                  <a:close/>
                </a:path>
              </a:pathLst>
            </a:custGeom>
            <a:ln w="9525">
              <a:solidFill>
                <a:srgbClr val="BC8B00"/>
              </a:solidFill>
            </a:ln>
          </p:spPr>
          <p:txBody>
            <a:bodyPr wrap="square" lIns="0" tIns="0" rIns="0" bIns="0" rtlCol="0"/>
            <a:lstStyle/>
            <a:p>
              <a:endParaRPr sz="1050">
                <a:latin typeface="+mn-lt"/>
              </a:endParaRPr>
            </a:p>
          </p:txBody>
        </p:sp>
        <p:sp>
          <p:nvSpPr>
            <p:cNvPr id="29" name="object 29"/>
            <p:cNvSpPr/>
            <p:nvPr/>
          </p:nvSpPr>
          <p:spPr>
            <a:xfrm>
              <a:off x="5883687" y="5885269"/>
              <a:ext cx="67310" cy="67310"/>
            </a:xfrm>
            <a:custGeom>
              <a:avLst/>
              <a:gdLst/>
              <a:ahLst/>
              <a:cxnLst/>
              <a:rect l="l" t="t" r="r" b="b"/>
              <a:pathLst>
                <a:path w="67310" h="67310">
                  <a:moveTo>
                    <a:pt x="67036" y="0"/>
                  </a:moveTo>
                  <a:lnTo>
                    <a:pt x="0" y="0"/>
                  </a:lnTo>
                  <a:lnTo>
                    <a:pt x="0" y="67037"/>
                  </a:lnTo>
                  <a:lnTo>
                    <a:pt x="67036" y="67037"/>
                  </a:lnTo>
                  <a:lnTo>
                    <a:pt x="67036" y="0"/>
                  </a:lnTo>
                  <a:close/>
                </a:path>
              </a:pathLst>
            </a:custGeom>
            <a:solidFill>
              <a:srgbClr val="5B9BD5"/>
            </a:solidFill>
          </p:spPr>
          <p:txBody>
            <a:bodyPr wrap="square" lIns="0" tIns="0" rIns="0" bIns="0" rtlCol="0"/>
            <a:lstStyle/>
            <a:p>
              <a:endParaRPr sz="1050">
                <a:latin typeface="+mn-lt"/>
              </a:endParaRPr>
            </a:p>
          </p:txBody>
        </p:sp>
        <p:sp>
          <p:nvSpPr>
            <p:cNvPr id="30" name="object 30"/>
            <p:cNvSpPr/>
            <p:nvPr/>
          </p:nvSpPr>
          <p:spPr>
            <a:xfrm>
              <a:off x="5883687" y="5885269"/>
              <a:ext cx="67310" cy="67310"/>
            </a:xfrm>
            <a:custGeom>
              <a:avLst/>
              <a:gdLst/>
              <a:ahLst/>
              <a:cxnLst/>
              <a:rect l="l" t="t" r="r" b="b"/>
              <a:pathLst>
                <a:path w="67310" h="67310">
                  <a:moveTo>
                    <a:pt x="0" y="0"/>
                  </a:moveTo>
                  <a:lnTo>
                    <a:pt x="67037" y="0"/>
                  </a:lnTo>
                  <a:lnTo>
                    <a:pt x="67037" y="67037"/>
                  </a:lnTo>
                  <a:lnTo>
                    <a:pt x="0" y="67037"/>
                  </a:lnTo>
                  <a:lnTo>
                    <a:pt x="0" y="0"/>
                  </a:lnTo>
                  <a:close/>
                </a:path>
              </a:pathLst>
            </a:custGeom>
            <a:ln w="9525">
              <a:solidFill>
                <a:srgbClr val="3D6E9B"/>
              </a:solidFill>
            </a:ln>
          </p:spPr>
          <p:txBody>
            <a:bodyPr wrap="square" lIns="0" tIns="0" rIns="0" bIns="0" rtlCol="0"/>
            <a:lstStyle/>
            <a:p>
              <a:endParaRPr sz="1050">
                <a:latin typeface="+mn-lt"/>
              </a:endParaRPr>
            </a:p>
          </p:txBody>
        </p:sp>
        <p:sp>
          <p:nvSpPr>
            <p:cNvPr id="31" name="object 31"/>
            <p:cNvSpPr/>
            <p:nvPr/>
          </p:nvSpPr>
          <p:spPr>
            <a:xfrm>
              <a:off x="5004047" y="1210895"/>
              <a:ext cx="4104640" cy="4877435"/>
            </a:xfrm>
            <a:custGeom>
              <a:avLst/>
              <a:gdLst/>
              <a:ahLst/>
              <a:cxnLst/>
              <a:rect l="l" t="t" r="r" b="b"/>
              <a:pathLst>
                <a:path w="4104640" h="4877435">
                  <a:moveTo>
                    <a:pt x="0" y="0"/>
                  </a:moveTo>
                  <a:lnTo>
                    <a:pt x="4104455" y="0"/>
                  </a:lnTo>
                  <a:lnTo>
                    <a:pt x="4104455" y="4876883"/>
                  </a:lnTo>
                  <a:lnTo>
                    <a:pt x="0" y="4876883"/>
                  </a:lnTo>
                  <a:lnTo>
                    <a:pt x="0" y="0"/>
                  </a:lnTo>
                  <a:close/>
                </a:path>
              </a:pathLst>
            </a:custGeom>
            <a:ln w="9525">
              <a:solidFill>
                <a:srgbClr val="919191"/>
              </a:solidFill>
            </a:ln>
          </p:spPr>
          <p:txBody>
            <a:bodyPr wrap="square" lIns="0" tIns="0" rIns="0" bIns="0" rtlCol="0"/>
            <a:lstStyle/>
            <a:p>
              <a:endParaRPr sz="1050">
                <a:latin typeface="+mn-lt"/>
              </a:endParaRPr>
            </a:p>
          </p:txBody>
        </p:sp>
      </p:grpSp>
      <p:sp>
        <p:nvSpPr>
          <p:cNvPr id="32" name="object 32"/>
          <p:cNvSpPr txBox="1"/>
          <p:nvPr/>
        </p:nvSpPr>
        <p:spPr>
          <a:xfrm>
            <a:off x="2179021" y="3777222"/>
            <a:ext cx="5588794" cy="1092350"/>
          </a:xfrm>
          <a:prstGeom prst="rect">
            <a:avLst/>
          </a:prstGeom>
        </p:spPr>
        <p:txBody>
          <a:bodyPr vert="horz" wrap="square" lIns="0" tIns="9525" rIns="0" bIns="0" rtlCol="0">
            <a:spAutoFit/>
          </a:bodyPr>
          <a:lstStyle/>
          <a:p>
            <a:pPr marL="3858578" marR="3810">
              <a:lnSpc>
                <a:spcPct val="134500"/>
              </a:lnSpc>
              <a:spcBef>
                <a:spcPts val="75"/>
              </a:spcBef>
            </a:pPr>
            <a:r>
              <a:rPr sz="825" spc="-26" dirty="0">
                <a:solidFill>
                  <a:srgbClr val="464749"/>
                </a:solidFill>
                <a:latin typeface="+mn-lt"/>
                <a:cs typeface="Arial" panose="020B0604020202020204" pitchFamily="34" charset="0"/>
              </a:rPr>
              <a:t>Back</a:t>
            </a:r>
            <a:r>
              <a:rPr sz="825" spc="-38" dirty="0">
                <a:solidFill>
                  <a:srgbClr val="464749"/>
                </a:solidFill>
                <a:latin typeface="+mn-lt"/>
                <a:cs typeface="Arial" panose="020B0604020202020204" pitchFamily="34" charset="0"/>
              </a:rPr>
              <a:t> </a:t>
            </a:r>
            <a:r>
              <a:rPr sz="825" spc="-23" dirty="0">
                <a:solidFill>
                  <a:srgbClr val="464749"/>
                </a:solidFill>
                <a:latin typeface="+mn-lt"/>
                <a:cs typeface="Arial" panose="020B0604020202020204" pitchFamily="34" charset="0"/>
              </a:rPr>
              <a:t>Processes</a:t>
            </a:r>
            <a:r>
              <a:rPr sz="825" spc="-38" dirty="0">
                <a:solidFill>
                  <a:srgbClr val="464749"/>
                </a:solidFill>
                <a:latin typeface="+mn-lt"/>
                <a:cs typeface="Arial" panose="020B0604020202020204" pitchFamily="34" charset="0"/>
              </a:rPr>
              <a:t> </a:t>
            </a:r>
            <a:r>
              <a:rPr sz="825" spc="-19" dirty="0">
                <a:solidFill>
                  <a:srgbClr val="464749"/>
                </a:solidFill>
                <a:latin typeface="+mn-lt"/>
                <a:cs typeface="Arial" panose="020B0604020202020204" pitchFamily="34" charset="0"/>
              </a:rPr>
              <a:t>(Mixing</a:t>
            </a:r>
            <a:r>
              <a:rPr sz="825" spc="-4" dirty="0">
                <a:solidFill>
                  <a:srgbClr val="464749"/>
                </a:solidFill>
                <a:latin typeface="+mn-lt"/>
                <a:cs typeface="Arial" panose="020B0604020202020204" pitchFamily="34" charset="0"/>
              </a:rPr>
              <a:t> </a:t>
            </a:r>
            <a:r>
              <a:rPr sz="825" dirty="0">
                <a:solidFill>
                  <a:srgbClr val="464749"/>
                </a:solidFill>
                <a:latin typeface="+mn-lt"/>
                <a:cs typeface="Arial" panose="020B0604020202020204" pitchFamily="34" charset="0"/>
              </a:rPr>
              <a:t>till</a:t>
            </a:r>
            <a:r>
              <a:rPr sz="825" spc="-30" dirty="0">
                <a:solidFill>
                  <a:srgbClr val="464749"/>
                </a:solidFill>
                <a:latin typeface="+mn-lt"/>
                <a:cs typeface="Arial" panose="020B0604020202020204" pitchFamily="34" charset="0"/>
              </a:rPr>
              <a:t> </a:t>
            </a:r>
            <a:r>
              <a:rPr sz="825" spc="-26" dirty="0">
                <a:solidFill>
                  <a:srgbClr val="464749"/>
                </a:solidFill>
                <a:latin typeface="+mn-lt"/>
                <a:cs typeface="Arial" panose="020B0604020202020204" pitchFamily="34" charset="0"/>
              </a:rPr>
              <a:t>Blow</a:t>
            </a:r>
            <a:r>
              <a:rPr sz="825" spc="-71" dirty="0">
                <a:solidFill>
                  <a:srgbClr val="464749"/>
                </a:solidFill>
                <a:latin typeface="+mn-lt"/>
                <a:cs typeface="Arial" panose="020B0604020202020204" pitchFamily="34" charset="0"/>
              </a:rPr>
              <a:t> </a:t>
            </a:r>
            <a:r>
              <a:rPr sz="825" spc="-15" dirty="0">
                <a:solidFill>
                  <a:srgbClr val="464749"/>
                </a:solidFill>
                <a:latin typeface="+mn-lt"/>
                <a:cs typeface="Arial" panose="020B0604020202020204" pitchFamily="34" charset="0"/>
              </a:rPr>
              <a:t>room) </a:t>
            </a:r>
            <a:r>
              <a:rPr sz="825" spc="-8" dirty="0">
                <a:solidFill>
                  <a:srgbClr val="464749"/>
                </a:solidFill>
                <a:latin typeface="+mn-lt"/>
                <a:cs typeface="Arial" panose="020B0604020202020204" pitchFamily="34" charset="0"/>
              </a:rPr>
              <a:t>Carding</a:t>
            </a:r>
            <a:endParaRPr sz="825" dirty="0">
              <a:latin typeface="+mn-lt"/>
              <a:cs typeface="Arial" panose="020B0604020202020204" pitchFamily="34" charset="0"/>
            </a:endParaRPr>
          </a:p>
          <a:p>
            <a:pPr marL="3858578" marR="881063">
              <a:lnSpc>
                <a:spcPts val="1335"/>
              </a:lnSpc>
              <a:spcBef>
                <a:spcPts val="79"/>
              </a:spcBef>
            </a:pPr>
            <a:r>
              <a:rPr sz="825" spc="-26" dirty="0">
                <a:solidFill>
                  <a:srgbClr val="464749"/>
                </a:solidFill>
                <a:latin typeface="+mn-lt"/>
                <a:cs typeface="Arial" panose="020B0604020202020204" pitchFamily="34" charset="0"/>
              </a:rPr>
              <a:t>Drawing</a:t>
            </a:r>
            <a:r>
              <a:rPr sz="825" spc="-75" dirty="0">
                <a:solidFill>
                  <a:srgbClr val="464749"/>
                </a:solidFill>
                <a:latin typeface="+mn-lt"/>
                <a:cs typeface="Arial" panose="020B0604020202020204" pitchFamily="34" charset="0"/>
              </a:rPr>
              <a:t> </a:t>
            </a:r>
            <a:r>
              <a:rPr sz="825" dirty="0">
                <a:solidFill>
                  <a:srgbClr val="464749"/>
                </a:solidFill>
                <a:latin typeface="+mn-lt"/>
                <a:cs typeface="Arial" panose="020B0604020202020204" pitchFamily="34" charset="0"/>
              </a:rPr>
              <a:t>&amp;</a:t>
            </a:r>
            <a:r>
              <a:rPr sz="825" spc="-8" dirty="0">
                <a:solidFill>
                  <a:srgbClr val="464749"/>
                </a:solidFill>
                <a:latin typeface="+mn-lt"/>
                <a:cs typeface="Arial" panose="020B0604020202020204" pitchFamily="34" charset="0"/>
              </a:rPr>
              <a:t> </a:t>
            </a:r>
            <a:r>
              <a:rPr sz="825" spc="-23" dirty="0">
                <a:solidFill>
                  <a:srgbClr val="464749"/>
                </a:solidFill>
                <a:latin typeface="+mn-lt"/>
                <a:cs typeface="Arial" panose="020B0604020202020204" pitchFamily="34" charset="0"/>
              </a:rPr>
              <a:t>Simplex </a:t>
            </a:r>
            <a:r>
              <a:rPr sz="825" spc="-15" dirty="0">
                <a:solidFill>
                  <a:srgbClr val="464749"/>
                </a:solidFill>
                <a:latin typeface="+mn-lt"/>
                <a:cs typeface="Arial" panose="020B0604020202020204" pitchFamily="34" charset="0"/>
              </a:rPr>
              <a:t>Ring</a:t>
            </a:r>
            <a:endParaRPr sz="825" dirty="0">
              <a:latin typeface="+mn-lt"/>
              <a:cs typeface="Arial" panose="020B0604020202020204" pitchFamily="34" charset="0"/>
            </a:endParaRPr>
          </a:p>
          <a:p>
            <a:pPr marL="3858578">
              <a:spcBef>
                <a:spcPts val="221"/>
              </a:spcBef>
            </a:pPr>
            <a:r>
              <a:rPr sz="825" spc="-8" dirty="0">
                <a:solidFill>
                  <a:srgbClr val="464749"/>
                </a:solidFill>
                <a:latin typeface="+mn-lt"/>
                <a:cs typeface="Arial" panose="020B0604020202020204" pitchFamily="34" charset="0"/>
              </a:rPr>
              <a:t>Auto</a:t>
            </a:r>
            <a:r>
              <a:rPr sz="825" spc="-45" dirty="0">
                <a:solidFill>
                  <a:srgbClr val="464749"/>
                </a:solidFill>
                <a:latin typeface="+mn-lt"/>
                <a:cs typeface="Arial" panose="020B0604020202020204" pitchFamily="34" charset="0"/>
              </a:rPr>
              <a:t> </a:t>
            </a:r>
            <a:r>
              <a:rPr sz="825" spc="-15" dirty="0">
                <a:solidFill>
                  <a:srgbClr val="464749"/>
                </a:solidFill>
                <a:latin typeface="+mn-lt"/>
                <a:cs typeface="Arial" panose="020B0604020202020204" pitchFamily="34" charset="0"/>
              </a:rPr>
              <a:t>Cone</a:t>
            </a:r>
            <a:endParaRPr sz="825" dirty="0">
              <a:latin typeface="+mn-lt"/>
              <a:cs typeface="Arial" panose="020B0604020202020204" pitchFamily="34" charset="0"/>
            </a:endParaRPr>
          </a:p>
          <a:p>
            <a:pPr marL="9525">
              <a:spcBef>
                <a:spcPts val="825"/>
              </a:spcBef>
            </a:pPr>
            <a:r>
              <a:rPr sz="900" dirty="0">
                <a:solidFill>
                  <a:srgbClr val="464749"/>
                </a:solidFill>
                <a:latin typeface="+mn-lt"/>
                <a:cs typeface="Arial" panose="020B0604020202020204" pitchFamily="34" charset="0"/>
              </a:rPr>
              <a:t>Source:</a:t>
            </a:r>
            <a:r>
              <a:rPr sz="900" spc="-15" dirty="0">
                <a:solidFill>
                  <a:srgbClr val="464749"/>
                </a:solidFill>
                <a:latin typeface="+mn-lt"/>
                <a:cs typeface="Arial" panose="020B0604020202020204" pitchFamily="34" charset="0"/>
              </a:rPr>
              <a:t> </a:t>
            </a:r>
            <a:r>
              <a:rPr sz="900" dirty="0">
                <a:solidFill>
                  <a:srgbClr val="464749"/>
                </a:solidFill>
                <a:latin typeface="+mn-lt"/>
                <a:cs typeface="Arial" panose="020B0604020202020204" pitchFamily="34" charset="0"/>
              </a:rPr>
              <a:t>Material</a:t>
            </a:r>
            <a:r>
              <a:rPr sz="900" spc="-15" dirty="0">
                <a:solidFill>
                  <a:srgbClr val="464749"/>
                </a:solidFill>
                <a:latin typeface="+mn-lt"/>
                <a:cs typeface="Arial" panose="020B0604020202020204" pitchFamily="34" charset="0"/>
              </a:rPr>
              <a:t> </a:t>
            </a:r>
            <a:r>
              <a:rPr sz="900" dirty="0">
                <a:solidFill>
                  <a:srgbClr val="464749"/>
                </a:solidFill>
                <a:latin typeface="+mn-lt"/>
                <a:cs typeface="Arial" panose="020B0604020202020204" pitchFamily="34" charset="0"/>
              </a:rPr>
              <a:t>Flow</a:t>
            </a:r>
            <a:r>
              <a:rPr sz="900" spc="-15" dirty="0">
                <a:solidFill>
                  <a:srgbClr val="464749"/>
                </a:solidFill>
                <a:latin typeface="+mn-lt"/>
                <a:cs typeface="Arial" panose="020B0604020202020204" pitchFamily="34" charset="0"/>
              </a:rPr>
              <a:t> </a:t>
            </a:r>
            <a:r>
              <a:rPr sz="900" dirty="0">
                <a:solidFill>
                  <a:srgbClr val="464749"/>
                </a:solidFill>
                <a:latin typeface="+mn-lt"/>
                <a:cs typeface="Arial" panose="020B0604020202020204" pitchFamily="34" charset="0"/>
              </a:rPr>
              <a:t>Cost</a:t>
            </a:r>
            <a:r>
              <a:rPr sz="900" spc="-60" dirty="0">
                <a:solidFill>
                  <a:srgbClr val="464749"/>
                </a:solidFill>
                <a:latin typeface="+mn-lt"/>
                <a:cs typeface="Arial" panose="020B0604020202020204" pitchFamily="34" charset="0"/>
              </a:rPr>
              <a:t> </a:t>
            </a:r>
            <a:r>
              <a:rPr sz="900" dirty="0">
                <a:solidFill>
                  <a:srgbClr val="464749"/>
                </a:solidFill>
                <a:latin typeface="+mn-lt"/>
                <a:cs typeface="Arial" panose="020B0604020202020204" pitchFamily="34" charset="0"/>
              </a:rPr>
              <a:t>Accounting</a:t>
            </a:r>
            <a:r>
              <a:rPr sz="900" spc="-19" dirty="0">
                <a:solidFill>
                  <a:srgbClr val="464749"/>
                </a:solidFill>
                <a:latin typeface="+mn-lt"/>
                <a:cs typeface="Arial" panose="020B0604020202020204" pitchFamily="34" charset="0"/>
              </a:rPr>
              <a:t> </a:t>
            </a:r>
            <a:r>
              <a:rPr sz="900" dirty="0">
                <a:solidFill>
                  <a:srgbClr val="464749"/>
                </a:solidFill>
                <a:latin typeface="+mn-lt"/>
                <a:cs typeface="Arial" panose="020B0604020202020204" pitchFamily="34" charset="0"/>
              </a:rPr>
              <a:t>of</a:t>
            </a:r>
            <a:r>
              <a:rPr sz="900" spc="-11" dirty="0">
                <a:solidFill>
                  <a:srgbClr val="464749"/>
                </a:solidFill>
                <a:latin typeface="+mn-lt"/>
                <a:cs typeface="Arial" panose="020B0604020202020204" pitchFamily="34" charset="0"/>
              </a:rPr>
              <a:t> </a:t>
            </a:r>
            <a:r>
              <a:rPr sz="900" dirty="0">
                <a:solidFill>
                  <a:srgbClr val="464749"/>
                </a:solidFill>
                <a:latin typeface="+mn-lt"/>
                <a:cs typeface="Arial" panose="020B0604020202020204" pitchFamily="34" charset="0"/>
              </a:rPr>
              <a:t>a</a:t>
            </a:r>
            <a:r>
              <a:rPr sz="900" spc="-23" dirty="0">
                <a:solidFill>
                  <a:srgbClr val="464749"/>
                </a:solidFill>
                <a:latin typeface="+mn-lt"/>
                <a:cs typeface="Arial" panose="020B0604020202020204" pitchFamily="34" charset="0"/>
              </a:rPr>
              <a:t> </a:t>
            </a:r>
            <a:r>
              <a:rPr sz="900" dirty="0">
                <a:solidFill>
                  <a:srgbClr val="464749"/>
                </a:solidFill>
                <a:latin typeface="+mn-lt"/>
                <a:cs typeface="Arial" panose="020B0604020202020204" pitchFamily="34" charset="0"/>
              </a:rPr>
              <a:t>Spinning</a:t>
            </a:r>
            <a:r>
              <a:rPr sz="900" spc="-19" dirty="0">
                <a:solidFill>
                  <a:srgbClr val="464749"/>
                </a:solidFill>
                <a:latin typeface="+mn-lt"/>
                <a:cs typeface="Arial" panose="020B0604020202020204" pitchFamily="34" charset="0"/>
              </a:rPr>
              <a:t> </a:t>
            </a:r>
            <a:r>
              <a:rPr sz="900" dirty="0">
                <a:solidFill>
                  <a:srgbClr val="464749"/>
                </a:solidFill>
                <a:latin typeface="+mn-lt"/>
                <a:cs typeface="Arial" panose="020B0604020202020204" pitchFamily="34" charset="0"/>
              </a:rPr>
              <a:t>Mill</a:t>
            </a:r>
            <a:r>
              <a:rPr sz="900" spc="-15" dirty="0">
                <a:solidFill>
                  <a:srgbClr val="464749"/>
                </a:solidFill>
                <a:latin typeface="+mn-lt"/>
                <a:cs typeface="Arial" panose="020B0604020202020204" pitchFamily="34" charset="0"/>
              </a:rPr>
              <a:t> </a:t>
            </a:r>
            <a:r>
              <a:rPr sz="900" dirty="0">
                <a:solidFill>
                  <a:srgbClr val="464749"/>
                </a:solidFill>
                <a:latin typeface="+mn-lt"/>
                <a:cs typeface="Arial" panose="020B0604020202020204" pitchFamily="34" charset="0"/>
              </a:rPr>
              <a:t>by</a:t>
            </a:r>
            <a:r>
              <a:rPr sz="900" spc="-15" dirty="0">
                <a:solidFill>
                  <a:srgbClr val="464749"/>
                </a:solidFill>
                <a:latin typeface="+mn-lt"/>
                <a:cs typeface="Arial" panose="020B0604020202020204" pitchFamily="34" charset="0"/>
              </a:rPr>
              <a:t> </a:t>
            </a:r>
            <a:r>
              <a:rPr sz="900" dirty="0">
                <a:solidFill>
                  <a:srgbClr val="464749"/>
                </a:solidFill>
                <a:latin typeface="+mn-lt"/>
                <a:cs typeface="Arial" panose="020B0604020202020204" pitchFamily="34" charset="0"/>
              </a:rPr>
              <a:t>Espire</a:t>
            </a:r>
            <a:r>
              <a:rPr sz="900" spc="-19" dirty="0">
                <a:solidFill>
                  <a:srgbClr val="464749"/>
                </a:solidFill>
                <a:latin typeface="+mn-lt"/>
                <a:cs typeface="Arial" panose="020B0604020202020204" pitchFamily="34" charset="0"/>
              </a:rPr>
              <a:t> </a:t>
            </a:r>
            <a:r>
              <a:rPr sz="900" spc="-8" dirty="0">
                <a:solidFill>
                  <a:srgbClr val="464749"/>
                </a:solidFill>
                <a:latin typeface="+mn-lt"/>
                <a:cs typeface="Arial" panose="020B0604020202020204" pitchFamily="34" charset="0"/>
              </a:rPr>
              <a:t>Consult</a:t>
            </a:r>
            <a:endParaRPr sz="900" dirty="0">
              <a:latin typeface="+mn-lt"/>
              <a:cs typeface="Arial" panose="020B0604020202020204" pitchFamily="34" charset="0"/>
            </a:endParaRPr>
          </a:p>
        </p:txBody>
      </p:sp>
      <p:sp>
        <p:nvSpPr>
          <p:cNvPr id="33" name="object 33"/>
          <p:cNvSpPr txBox="1"/>
          <p:nvPr/>
        </p:nvSpPr>
        <p:spPr>
          <a:xfrm>
            <a:off x="506777" y="1084897"/>
            <a:ext cx="3554206" cy="317395"/>
          </a:xfrm>
          <a:prstGeom prst="rect">
            <a:avLst/>
          </a:prstGeom>
        </p:spPr>
        <p:txBody>
          <a:bodyPr vert="horz" wrap="square" lIns="0" tIns="9525" rIns="0" bIns="0" rtlCol="0">
            <a:spAutoFit/>
          </a:bodyPr>
          <a:lstStyle/>
          <a:p>
            <a:pPr marL="9525">
              <a:spcBef>
                <a:spcPts val="75"/>
              </a:spcBef>
            </a:pPr>
            <a:r>
              <a:rPr sz="2000" b="1" dirty="0">
                <a:solidFill>
                  <a:schemeClr val="tx1"/>
                </a:solidFill>
                <a:latin typeface="+mn-lt"/>
              </a:rPr>
              <a:t>Example</a:t>
            </a:r>
            <a:r>
              <a:rPr sz="2000" b="1" spc="-26" dirty="0">
                <a:solidFill>
                  <a:schemeClr val="tx1"/>
                </a:solidFill>
                <a:latin typeface="+mn-lt"/>
              </a:rPr>
              <a:t> </a:t>
            </a:r>
            <a:r>
              <a:rPr sz="2000" b="1" dirty="0">
                <a:solidFill>
                  <a:schemeClr val="tx1"/>
                </a:solidFill>
                <a:latin typeface="+mn-lt"/>
              </a:rPr>
              <a:t>Energy</a:t>
            </a:r>
            <a:r>
              <a:rPr sz="2000" b="1" spc="-23" dirty="0">
                <a:solidFill>
                  <a:schemeClr val="tx1"/>
                </a:solidFill>
                <a:latin typeface="+mn-lt"/>
              </a:rPr>
              <a:t> </a:t>
            </a:r>
            <a:r>
              <a:rPr sz="2000" b="1" spc="-8" dirty="0">
                <a:solidFill>
                  <a:schemeClr val="tx1"/>
                </a:solidFill>
                <a:latin typeface="+mn-lt"/>
              </a:rPr>
              <a:t>Balance</a:t>
            </a:r>
            <a:endParaRPr sz="2000" dirty="0">
              <a:solidFill>
                <a:schemeClr val="tx1"/>
              </a:solidFill>
              <a:latin typeface="+mn-lt"/>
            </a:endParaRPr>
          </a:p>
        </p:txBody>
      </p:sp>
    </p:spTree>
  </p:cSld>
  <p:clrMapOvr>
    <a:masterClrMapping/>
  </p:clrMapOvr>
  <p:transition advClick="0"/>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11F29F-3A38-4FBD-72F0-242167FBD7BE}"/>
            </a:ext>
          </a:extLst>
        </p:cNvPr>
        <p:cNvGrpSpPr/>
        <p:nvPr/>
      </p:nvGrpSpPr>
      <p:grpSpPr>
        <a:xfrm>
          <a:off x="0" y="0"/>
          <a:ext cx="0" cy="0"/>
          <a:chOff x="0" y="0"/>
          <a:chExt cx="0" cy="0"/>
        </a:xfrm>
      </p:grpSpPr>
      <p:sp>
        <p:nvSpPr>
          <p:cNvPr id="6" name="Content Placeholder 2">
            <a:extLst>
              <a:ext uri="{FF2B5EF4-FFF2-40B4-BE49-F238E27FC236}">
                <a16:creationId xmlns:a16="http://schemas.microsoft.com/office/drawing/2014/main" id="{94236968-E03D-54D2-5D8F-146BC2C6AA4D}"/>
              </a:ext>
            </a:extLst>
          </p:cNvPr>
          <p:cNvSpPr>
            <a:spLocks noGrp="1"/>
          </p:cNvSpPr>
          <p:nvPr>
            <p:ph idx="1"/>
          </p:nvPr>
        </p:nvSpPr>
        <p:spPr>
          <a:xfrm>
            <a:off x="457200" y="1587784"/>
            <a:ext cx="7734300" cy="2270840"/>
          </a:xfrm>
        </p:spPr>
        <p:txBody>
          <a:bodyPr>
            <a:normAutofit/>
          </a:bodyPr>
          <a:lstStyle/>
          <a:p>
            <a:pPr marL="139700" indent="0">
              <a:lnSpc>
                <a:spcPct val="150000"/>
              </a:lnSpc>
              <a:buNone/>
            </a:pPr>
            <a:r>
              <a:rPr lang="en-US" sz="1800" b="1" dirty="0">
                <a:solidFill>
                  <a:schemeClr val="accent1">
                    <a:lumMod val="50000"/>
                  </a:schemeClr>
                </a:solidFill>
              </a:rPr>
              <a:t>III. </a:t>
            </a:r>
          </a:p>
          <a:p>
            <a:pPr marL="139700" indent="0">
              <a:lnSpc>
                <a:spcPct val="150000"/>
              </a:lnSpc>
              <a:buNone/>
            </a:pPr>
            <a:r>
              <a:rPr lang="en-US" sz="1800" b="1" dirty="0">
                <a:solidFill>
                  <a:schemeClr val="accent1">
                    <a:lumMod val="50000"/>
                  </a:schemeClr>
                </a:solidFill>
              </a:rPr>
              <a:t>Characteristics of the textile industry</a:t>
            </a:r>
            <a:endParaRPr lang="en-VN" sz="1400" b="1" dirty="0">
              <a:solidFill>
                <a:schemeClr val="accent1">
                  <a:lumMod val="50000"/>
                </a:schemeClr>
              </a:solidFill>
            </a:endParaRPr>
          </a:p>
        </p:txBody>
      </p:sp>
    </p:spTree>
    <p:extLst>
      <p:ext uri="{BB962C8B-B14F-4D97-AF65-F5344CB8AC3E}">
        <p14:creationId xmlns:p14="http://schemas.microsoft.com/office/powerpoint/2010/main" val="345533207"/>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D15508-9A33-EB4D-49E9-25B8134E62CE}"/>
              </a:ext>
            </a:extLst>
          </p:cNvPr>
          <p:cNvSpPr>
            <a:spLocks noGrp="1"/>
          </p:cNvSpPr>
          <p:nvPr>
            <p:ph type="title"/>
          </p:nvPr>
        </p:nvSpPr>
        <p:spPr/>
        <p:txBody>
          <a:bodyPr>
            <a:normAutofit fontScale="90000"/>
          </a:bodyPr>
          <a:lstStyle/>
          <a:p>
            <a:pPr algn="ctr"/>
            <a:r>
              <a:rPr lang="en-VN" dirty="0">
                <a:solidFill>
                  <a:schemeClr val="accent1">
                    <a:lumMod val="50000"/>
                  </a:schemeClr>
                </a:solidFill>
              </a:rPr>
              <a:t>Content</a:t>
            </a:r>
          </a:p>
        </p:txBody>
      </p:sp>
      <p:sp>
        <p:nvSpPr>
          <p:cNvPr id="6" name="Content Placeholder 2">
            <a:extLst>
              <a:ext uri="{FF2B5EF4-FFF2-40B4-BE49-F238E27FC236}">
                <a16:creationId xmlns:a16="http://schemas.microsoft.com/office/drawing/2014/main" id="{7634EB48-4E1A-4015-339B-BEC8CB33F8CD}"/>
              </a:ext>
            </a:extLst>
          </p:cNvPr>
          <p:cNvSpPr>
            <a:spLocks noGrp="1"/>
          </p:cNvSpPr>
          <p:nvPr>
            <p:ph idx="1"/>
          </p:nvPr>
        </p:nvSpPr>
        <p:spPr>
          <a:xfrm>
            <a:off x="457200" y="1587784"/>
            <a:ext cx="7734300" cy="2270840"/>
          </a:xfrm>
        </p:spPr>
        <p:txBody>
          <a:bodyPr>
            <a:normAutofit/>
          </a:bodyPr>
          <a:lstStyle/>
          <a:p>
            <a:pPr marL="596900" indent="-457200">
              <a:lnSpc>
                <a:spcPct val="150000"/>
              </a:lnSpc>
              <a:buFont typeface="+mj-lt"/>
              <a:buAutoNum type="romanUcPeriod"/>
            </a:pPr>
            <a:r>
              <a:rPr lang="en-US" sz="1800" dirty="0"/>
              <a:t>Introduction to the textile industry
Characteristics of yarn production and spinning
Characteristics of the textile industry</a:t>
            </a:r>
            <a:endParaRPr lang="en-VN" sz="1400" dirty="0"/>
          </a:p>
        </p:txBody>
      </p:sp>
    </p:spTree>
    <p:extLst>
      <p:ext uri="{BB962C8B-B14F-4D97-AF65-F5344CB8AC3E}">
        <p14:creationId xmlns:p14="http://schemas.microsoft.com/office/powerpoint/2010/main" val="644504359"/>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3178E317-9925-4819-900F-9D02C4DEA9C4}"/>
              </a:ext>
            </a:extLst>
          </p:cNvPr>
          <p:cNvSpPr>
            <a:spLocks noGrp="1"/>
          </p:cNvSpPr>
          <p:nvPr>
            <p:ph type="title"/>
          </p:nvPr>
        </p:nvSpPr>
        <p:spPr>
          <a:xfrm>
            <a:off x="628650" y="374572"/>
            <a:ext cx="7886700" cy="440675"/>
          </a:xfrm>
        </p:spPr>
        <p:txBody>
          <a:bodyPr anchor="ctr">
            <a:noAutofit/>
          </a:bodyPr>
          <a:lstStyle/>
          <a:p>
            <a:pPr algn="ctr"/>
            <a:r>
              <a:rPr lang="en-US" sz="2400" b="1">
                <a:solidFill>
                  <a:schemeClr val="accent1">
                    <a:lumMod val="50000"/>
                  </a:schemeClr>
                </a:solidFill>
                <a:latin typeface="Arial" panose="020B0604020202020204" pitchFamily="34" charset="0"/>
                <a:cs typeface="Arial" panose="020B0604020202020204" pitchFamily="34" charset="0"/>
              </a:rPr>
              <a:t>WEAVING</a:t>
            </a:r>
            <a:endParaRPr lang="en-US" sz="2400" b="1" dirty="0">
              <a:solidFill>
                <a:schemeClr val="accent1">
                  <a:lumMod val="50000"/>
                </a:schemeClr>
              </a:solidFill>
              <a:latin typeface="Arial" panose="020B0604020202020204" pitchFamily="34" charset="0"/>
              <a:cs typeface="Arial" panose="020B0604020202020204" pitchFamily="34" charset="0"/>
            </a:endParaRPr>
          </a:p>
        </p:txBody>
      </p:sp>
      <p:pic>
        <p:nvPicPr>
          <p:cNvPr id="7" name="Picture 6" descr="A machine in a factory&#10;&#10;Description automatically generated">
            <a:extLst>
              <a:ext uri="{FF2B5EF4-FFF2-40B4-BE49-F238E27FC236}">
                <a16:creationId xmlns:a16="http://schemas.microsoft.com/office/drawing/2014/main" id="{B1111EF5-550D-4468-A12F-8E30950AE805}"/>
              </a:ext>
            </a:extLst>
          </p:cNvPr>
          <p:cNvPicPr>
            <a:picLocks noChangeAspect="1"/>
          </p:cNvPicPr>
          <p:nvPr/>
        </p:nvPicPr>
        <p:blipFill>
          <a:blip r:embed="rId2"/>
          <a:srcRect l="25939" r="28651" b="1"/>
          <a:stretch/>
        </p:blipFill>
        <p:spPr>
          <a:xfrm>
            <a:off x="628650" y="1172077"/>
            <a:ext cx="3752850" cy="3264408"/>
          </a:xfrm>
          <a:prstGeom prst="rect">
            <a:avLst/>
          </a:prstGeom>
          <a:noFill/>
        </p:spPr>
      </p:pic>
      <p:pic>
        <p:nvPicPr>
          <p:cNvPr id="8" name="Picture 7" descr="A machine with rolls of paper&#10;&#10;Description automatically generated">
            <a:extLst>
              <a:ext uri="{FF2B5EF4-FFF2-40B4-BE49-F238E27FC236}">
                <a16:creationId xmlns:a16="http://schemas.microsoft.com/office/drawing/2014/main" id="{3BD19E32-76D3-445A-AA48-357C0FB59D15}"/>
              </a:ext>
            </a:extLst>
          </p:cNvPr>
          <p:cNvPicPr>
            <a:picLocks noChangeAspect="1"/>
          </p:cNvPicPr>
          <p:nvPr/>
        </p:nvPicPr>
        <p:blipFill>
          <a:blip r:embed="rId3"/>
          <a:srcRect l="34519" r="5413" b="-1"/>
          <a:stretch/>
        </p:blipFill>
        <p:spPr>
          <a:xfrm>
            <a:off x="4762500" y="1172077"/>
            <a:ext cx="3752850" cy="3264408"/>
          </a:xfrm>
          <a:prstGeom prst="rect">
            <a:avLst/>
          </a:prstGeom>
          <a:noFill/>
        </p:spPr>
      </p:pic>
    </p:spTree>
  </p:cSld>
  <p:clrMapOvr>
    <a:masterClrMapping/>
  </p:clrMapOvr>
  <p:transition advClick="0"/>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3178E317-9925-4819-900F-9D02C4DEA9C4}"/>
              </a:ext>
            </a:extLst>
          </p:cNvPr>
          <p:cNvSpPr>
            <a:spLocks noGrp="1"/>
          </p:cNvSpPr>
          <p:nvPr>
            <p:ph type="title"/>
          </p:nvPr>
        </p:nvSpPr>
        <p:spPr>
          <a:xfrm>
            <a:off x="628650" y="374572"/>
            <a:ext cx="7886700" cy="440675"/>
          </a:xfrm>
        </p:spPr>
        <p:txBody>
          <a:bodyPr anchor="ctr">
            <a:noAutofit/>
          </a:bodyPr>
          <a:lstStyle/>
          <a:p>
            <a:pPr algn="ctr"/>
            <a:r>
              <a:rPr lang="en-US" sz="2400" b="1">
                <a:solidFill>
                  <a:schemeClr val="accent1">
                    <a:lumMod val="50000"/>
                  </a:schemeClr>
                </a:solidFill>
                <a:latin typeface="Arial" panose="020B0604020202020204" pitchFamily="34" charset="0"/>
                <a:cs typeface="Arial" panose="020B0604020202020204" pitchFamily="34" charset="0"/>
              </a:rPr>
              <a:t>WEAVING</a:t>
            </a:r>
            <a:endParaRPr lang="en-US" sz="2400" b="1" dirty="0">
              <a:solidFill>
                <a:schemeClr val="accent1">
                  <a:lumMod val="50000"/>
                </a:schemeClr>
              </a:solidFill>
              <a:latin typeface="Arial" panose="020B0604020202020204" pitchFamily="34" charset="0"/>
              <a:cs typeface="Arial" panose="020B0604020202020204" pitchFamily="34" charset="0"/>
            </a:endParaRPr>
          </a:p>
        </p:txBody>
      </p:sp>
      <p:sp>
        <p:nvSpPr>
          <p:cNvPr id="5" name="object 3">
            <a:extLst>
              <a:ext uri="{FF2B5EF4-FFF2-40B4-BE49-F238E27FC236}">
                <a16:creationId xmlns:a16="http://schemas.microsoft.com/office/drawing/2014/main" id="{DD1D3588-6E94-DFE1-8DA6-96AE531B010E}"/>
              </a:ext>
            </a:extLst>
          </p:cNvPr>
          <p:cNvSpPr txBox="1"/>
          <p:nvPr/>
        </p:nvSpPr>
        <p:spPr>
          <a:xfrm>
            <a:off x="469769" y="915868"/>
            <a:ext cx="3101899" cy="1692995"/>
          </a:xfrm>
          <a:prstGeom prst="rect">
            <a:avLst/>
          </a:prstGeom>
        </p:spPr>
        <p:txBody>
          <a:bodyPr vert="horz" wrap="square" lIns="0" tIns="69056" rIns="0" bIns="0" rtlCol="0">
            <a:spAutoFit/>
          </a:bodyPr>
          <a:lstStyle/>
          <a:p>
            <a:pPr marL="266224" indent="-256699" defTabSz="685800">
              <a:spcBef>
                <a:spcPts val="544"/>
              </a:spcBef>
              <a:buClrTx/>
              <a:buFont typeface="Arial MT"/>
              <a:buChar char="•"/>
              <a:tabLst>
                <a:tab pos="266224" algn="l"/>
              </a:tabLst>
            </a:pPr>
            <a:r>
              <a:rPr sz="1600" b="1" dirty="0">
                <a:solidFill>
                  <a:schemeClr val="tx1"/>
                </a:solidFill>
              </a:rPr>
              <a:t>Common</a:t>
            </a:r>
            <a:r>
              <a:rPr sz="1600" b="1" spc="-34" dirty="0">
                <a:solidFill>
                  <a:schemeClr val="tx1"/>
                </a:solidFill>
              </a:rPr>
              <a:t> </a:t>
            </a:r>
            <a:r>
              <a:rPr sz="1600" b="1" spc="-8" dirty="0">
                <a:solidFill>
                  <a:schemeClr val="tx1"/>
                </a:solidFill>
              </a:rPr>
              <a:t>Methods</a:t>
            </a:r>
            <a:endParaRPr sz="1600" dirty="0">
              <a:solidFill>
                <a:schemeClr val="tx1"/>
              </a:solidFill>
            </a:endParaRPr>
          </a:p>
          <a:p>
            <a:pPr marL="566261" lvl="1" indent="-213836" defTabSz="685800">
              <a:spcBef>
                <a:spcPts val="465"/>
              </a:spcBef>
              <a:buClrTx/>
              <a:buFontTx/>
              <a:buChar char="–"/>
              <a:tabLst>
                <a:tab pos="566261" algn="l"/>
              </a:tabLst>
            </a:pPr>
            <a:r>
              <a:rPr sz="1600" dirty="0">
                <a:solidFill>
                  <a:schemeClr val="tx1"/>
                </a:solidFill>
                <a:latin typeface="Arial" panose="020B0604020202020204" pitchFamily="34" charset="0"/>
                <a:cs typeface="Arial" panose="020B0604020202020204" pitchFamily="34" charset="0"/>
              </a:rPr>
              <a:t>Power</a:t>
            </a:r>
            <a:r>
              <a:rPr sz="1600" spc="-26" dirty="0">
                <a:solidFill>
                  <a:schemeClr val="tx1"/>
                </a:solidFill>
                <a:latin typeface="Arial" panose="020B0604020202020204" pitchFamily="34" charset="0"/>
                <a:cs typeface="Arial" panose="020B0604020202020204" pitchFamily="34" charset="0"/>
              </a:rPr>
              <a:t> </a:t>
            </a:r>
            <a:r>
              <a:rPr sz="1600" spc="-15" dirty="0">
                <a:solidFill>
                  <a:schemeClr val="tx1"/>
                </a:solidFill>
                <a:latin typeface="Arial" panose="020B0604020202020204" pitchFamily="34" charset="0"/>
                <a:cs typeface="Arial" panose="020B0604020202020204" pitchFamily="34" charset="0"/>
              </a:rPr>
              <a:t>Looms</a:t>
            </a:r>
            <a:endParaRPr sz="1600" dirty="0">
              <a:solidFill>
                <a:schemeClr val="tx1"/>
              </a:solidFill>
              <a:latin typeface="Arial" panose="020B0604020202020204" pitchFamily="34" charset="0"/>
              <a:cs typeface="Arial" panose="020B0604020202020204" pitchFamily="34" charset="0"/>
            </a:endParaRPr>
          </a:p>
          <a:p>
            <a:pPr marL="566738" marR="3810" lvl="1" indent="-214313" defTabSz="685800">
              <a:lnSpc>
                <a:spcPct val="101400"/>
              </a:lnSpc>
              <a:spcBef>
                <a:spcPts val="217"/>
              </a:spcBef>
              <a:buClrTx/>
              <a:buFontTx/>
              <a:buChar char="–"/>
              <a:tabLst>
                <a:tab pos="566738" algn="l"/>
              </a:tabLst>
            </a:pPr>
            <a:r>
              <a:rPr sz="1600" dirty="0">
                <a:solidFill>
                  <a:schemeClr val="tx1"/>
                </a:solidFill>
                <a:latin typeface="Arial" panose="020B0604020202020204" pitchFamily="34" charset="0"/>
                <a:cs typeface="Arial" panose="020B0604020202020204" pitchFamily="34" charset="0"/>
              </a:rPr>
              <a:t>Water</a:t>
            </a:r>
            <a:r>
              <a:rPr sz="1600" spc="-23" dirty="0">
                <a:solidFill>
                  <a:schemeClr val="tx1"/>
                </a:solidFill>
                <a:latin typeface="Arial" panose="020B0604020202020204" pitchFamily="34" charset="0"/>
                <a:cs typeface="Arial" panose="020B0604020202020204" pitchFamily="34" charset="0"/>
              </a:rPr>
              <a:t> </a:t>
            </a:r>
            <a:r>
              <a:rPr sz="1600" dirty="0">
                <a:solidFill>
                  <a:schemeClr val="tx1"/>
                </a:solidFill>
                <a:latin typeface="Arial" panose="020B0604020202020204" pitchFamily="34" charset="0"/>
                <a:cs typeface="Arial" panose="020B0604020202020204" pitchFamily="34" charset="0"/>
              </a:rPr>
              <a:t>Jet</a:t>
            </a:r>
            <a:r>
              <a:rPr sz="1600" spc="-19" dirty="0">
                <a:solidFill>
                  <a:schemeClr val="tx1"/>
                </a:solidFill>
                <a:latin typeface="Arial" panose="020B0604020202020204" pitchFamily="34" charset="0"/>
                <a:cs typeface="Arial" panose="020B0604020202020204" pitchFamily="34" charset="0"/>
              </a:rPr>
              <a:t> </a:t>
            </a:r>
            <a:r>
              <a:rPr sz="1600" dirty="0">
                <a:solidFill>
                  <a:schemeClr val="tx1"/>
                </a:solidFill>
                <a:latin typeface="Arial" panose="020B0604020202020204" pitchFamily="34" charset="0"/>
                <a:cs typeface="Arial" panose="020B0604020202020204" pitchFamily="34" charset="0"/>
              </a:rPr>
              <a:t>Looms</a:t>
            </a:r>
            <a:r>
              <a:rPr sz="1600" spc="-19" dirty="0">
                <a:solidFill>
                  <a:schemeClr val="tx1"/>
                </a:solidFill>
                <a:latin typeface="Arial" panose="020B0604020202020204" pitchFamily="34" charset="0"/>
                <a:cs typeface="Arial" panose="020B0604020202020204" pitchFamily="34" charset="0"/>
              </a:rPr>
              <a:t> </a:t>
            </a:r>
            <a:r>
              <a:rPr sz="1600" spc="-8" dirty="0">
                <a:solidFill>
                  <a:schemeClr val="tx1"/>
                </a:solidFill>
                <a:latin typeface="Arial" panose="020B0604020202020204" pitchFamily="34" charset="0"/>
                <a:cs typeface="Arial" panose="020B0604020202020204" pitchFamily="34" charset="0"/>
              </a:rPr>
              <a:t>(mostly </a:t>
            </a:r>
            <a:r>
              <a:rPr sz="1600">
                <a:solidFill>
                  <a:schemeClr val="tx1"/>
                </a:solidFill>
                <a:latin typeface="Arial" panose="020B0604020202020204" pitchFamily="34" charset="0"/>
                <a:cs typeface="Arial" panose="020B0604020202020204" pitchFamily="34" charset="0"/>
              </a:rPr>
              <a:t>synthetic</a:t>
            </a:r>
            <a:r>
              <a:rPr sz="1600" spc="-34">
                <a:solidFill>
                  <a:schemeClr val="tx1"/>
                </a:solidFill>
                <a:latin typeface="Arial" panose="020B0604020202020204" pitchFamily="34" charset="0"/>
                <a:cs typeface="Arial" panose="020B0604020202020204" pitchFamily="34" charset="0"/>
              </a:rPr>
              <a:t> </a:t>
            </a:r>
            <a:r>
              <a:rPr lang="en-US" sz="1600" spc="-8">
                <a:solidFill>
                  <a:schemeClr val="tx1"/>
                </a:solidFill>
                <a:latin typeface="Arial" panose="020B0604020202020204" pitchFamily="34" charset="0"/>
                <a:cs typeface="Arial" panose="020B0604020202020204" pitchFamily="34" charset="0"/>
              </a:rPr>
              <a:t>fiber</a:t>
            </a:r>
            <a:r>
              <a:rPr sz="1600" spc="-8">
                <a:solidFill>
                  <a:schemeClr val="tx1"/>
                </a:solidFill>
                <a:latin typeface="Arial" panose="020B0604020202020204" pitchFamily="34" charset="0"/>
                <a:cs typeface="Arial" panose="020B0604020202020204" pitchFamily="34" charset="0"/>
              </a:rPr>
              <a:t>)</a:t>
            </a:r>
            <a:endParaRPr sz="1600" dirty="0">
              <a:solidFill>
                <a:schemeClr val="tx1"/>
              </a:solidFill>
              <a:latin typeface="Arial" panose="020B0604020202020204" pitchFamily="34" charset="0"/>
              <a:cs typeface="Arial" panose="020B0604020202020204" pitchFamily="34" charset="0"/>
            </a:endParaRPr>
          </a:p>
          <a:p>
            <a:pPr marL="566261" lvl="1" indent="-213836" defTabSz="685800">
              <a:spcBef>
                <a:spcPts val="233"/>
              </a:spcBef>
              <a:buClrTx/>
              <a:buFontTx/>
              <a:buChar char="–"/>
              <a:tabLst>
                <a:tab pos="566261" algn="l"/>
              </a:tabLst>
            </a:pPr>
            <a:r>
              <a:rPr sz="1600" dirty="0">
                <a:solidFill>
                  <a:schemeClr val="tx1"/>
                </a:solidFill>
                <a:latin typeface="Arial" panose="020B0604020202020204" pitchFamily="34" charset="0"/>
                <a:cs typeface="Arial" panose="020B0604020202020204" pitchFamily="34" charset="0"/>
              </a:rPr>
              <a:t>Air</a:t>
            </a:r>
            <a:r>
              <a:rPr sz="1600" spc="-19" dirty="0">
                <a:solidFill>
                  <a:schemeClr val="tx1"/>
                </a:solidFill>
                <a:latin typeface="Arial" panose="020B0604020202020204" pitchFamily="34" charset="0"/>
                <a:cs typeface="Arial" panose="020B0604020202020204" pitchFamily="34" charset="0"/>
              </a:rPr>
              <a:t> </a:t>
            </a:r>
            <a:r>
              <a:rPr sz="1600" dirty="0">
                <a:solidFill>
                  <a:schemeClr val="tx1"/>
                </a:solidFill>
                <a:latin typeface="Arial" panose="020B0604020202020204" pitchFamily="34" charset="0"/>
                <a:cs typeface="Arial" panose="020B0604020202020204" pitchFamily="34" charset="0"/>
              </a:rPr>
              <a:t>jet</a:t>
            </a:r>
            <a:r>
              <a:rPr sz="1600" spc="-11" dirty="0">
                <a:solidFill>
                  <a:schemeClr val="tx1"/>
                </a:solidFill>
                <a:latin typeface="Arial" panose="020B0604020202020204" pitchFamily="34" charset="0"/>
                <a:cs typeface="Arial" panose="020B0604020202020204" pitchFamily="34" charset="0"/>
              </a:rPr>
              <a:t> </a:t>
            </a:r>
            <a:r>
              <a:rPr sz="1600" spc="-15" dirty="0">
                <a:solidFill>
                  <a:schemeClr val="tx1"/>
                </a:solidFill>
                <a:latin typeface="Arial" panose="020B0604020202020204" pitchFamily="34" charset="0"/>
                <a:cs typeface="Arial" panose="020B0604020202020204" pitchFamily="34" charset="0"/>
              </a:rPr>
              <a:t>Looms</a:t>
            </a:r>
            <a:endParaRPr sz="1600" dirty="0">
              <a:solidFill>
                <a:schemeClr val="tx1"/>
              </a:solidFill>
              <a:latin typeface="Arial" panose="020B0604020202020204" pitchFamily="34" charset="0"/>
              <a:cs typeface="Arial" panose="020B0604020202020204" pitchFamily="34" charset="0"/>
            </a:endParaRPr>
          </a:p>
          <a:p>
            <a:pPr marL="566261" lvl="1" indent="-213836" defTabSz="685800">
              <a:spcBef>
                <a:spcPts val="236"/>
              </a:spcBef>
              <a:buClrTx/>
              <a:buFontTx/>
              <a:buChar char="–"/>
              <a:tabLst>
                <a:tab pos="566261" algn="l"/>
              </a:tabLst>
            </a:pPr>
            <a:r>
              <a:rPr sz="1600" dirty="0">
                <a:solidFill>
                  <a:schemeClr val="tx1"/>
                </a:solidFill>
                <a:latin typeface="Arial" panose="020B0604020202020204" pitchFamily="34" charset="0"/>
                <a:cs typeface="Arial" panose="020B0604020202020204" pitchFamily="34" charset="0"/>
              </a:rPr>
              <a:t>Rapier</a:t>
            </a:r>
            <a:r>
              <a:rPr sz="1600" spc="-15" dirty="0">
                <a:solidFill>
                  <a:schemeClr val="tx1"/>
                </a:solidFill>
                <a:latin typeface="Arial" panose="020B0604020202020204" pitchFamily="34" charset="0"/>
                <a:cs typeface="Arial" panose="020B0604020202020204" pitchFamily="34" charset="0"/>
              </a:rPr>
              <a:t> </a:t>
            </a:r>
            <a:r>
              <a:rPr sz="1600" spc="-8" dirty="0">
                <a:solidFill>
                  <a:schemeClr val="tx1"/>
                </a:solidFill>
                <a:latin typeface="Arial" panose="020B0604020202020204" pitchFamily="34" charset="0"/>
                <a:cs typeface="Arial" panose="020B0604020202020204" pitchFamily="34" charset="0"/>
              </a:rPr>
              <a:t>Looms</a:t>
            </a:r>
            <a:endParaRPr sz="1600" dirty="0">
              <a:solidFill>
                <a:schemeClr val="tx1"/>
              </a:solidFill>
              <a:latin typeface="Arial" panose="020B0604020202020204" pitchFamily="34" charset="0"/>
              <a:cs typeface="Arial" panose="020B0604020202020204" pitchFamily="34" charset="0"/>
            </a:endParaRPr>
          </a:p>
        </p:txBody>
      </p:sp>
      <p:sp>
        <p:nvSpPr>
          <p:cNvPr id="9" name="object 4">
            <a:extLst>
              <a:ext uri="{FF2B5EF4-FFF2-40B4-BE49-F238E27FC236}">
                <a16:creationId xmlns:a16="http://schemas.microsoft.com/office/drawing/2014/main" id="{35CC1408-5756-82CE-F5F9-1170DC77F4E7}"/>
              </a:ext>
            </a:extLst>
          </p:cNvPr>
          <p:cNvSpPr txBox="1">
            <a:spLocks/>
          </p:cNvSpPr>
          <p:nvPr/>
        </p:nvSpPr>
        <p:spPr>
          <a:xfrm>
            <a:off x="4788458" y="1002366"/>
            <a:ext cx="3947918" cy="3625030"/>
          </a:xfrm>
          <a:prstGeom prst="rect">
            <a:avLst/>
          </a:prstGeom>
        </p:spPr>
        <p:txBody>
          <a:bodyPr vert="horz" wrap="square" lIns="0" tIns="39052" rIns="0" bIns="0"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66224" indent="-256699">
              <a:spcBef>
                <a:spcPts val="307"/>
              </a:spcBef>
              <a:buFont typeface="Arial MT"/>
              <a:buChar char="•"/>
              <a:tabLst>
                <a:tab pos="266224" algn="l"/>
              </a:tabLst>
            </a:pPr>
            <a:r>
              <a:rPr lang="en-US" sz="1600" b="1" dirty="0">
                <a:solidFill>
                  <a:schemeClr val="tx1"/>
                </a:solidFill>
              </a:rPr>
              <a:t>Air</a:t>
            </a:r>
            <a:r>
              <a:rPr lang="en-US" sz="1600" b="1" spc="-19" dirty="0">
                <a:solidFill>
                  <a:schemeClr val="tx1"/>
                </a:solidFill>
              </a:rPr>
              <a:t> </a:t>
            </a:r>
            <a:r>
              <a:rPr lang="en-US" sz="1600" b="1" dirty="0">
                <a:solidFill>
                  <a:schemeClr val="tx1"/>
                </a:solidFill>
              </a:rPr>
              <a:t>Jet</a:t>
            </a:r>
            <a:r>
              <a:rPr lang="en-US" sz="1600" b="1" spc="-19" dirty="0">
                <a:solidFill>
                  <a:schemeClr val="tx1"/>
                </a:solidFill>
              </a:rPr>
              <a:t> </a:t>
            </a:r>
            <a:r>
              <a:rPr lang="en-US" sz="1600" b="1">
                <a:solidFill>
                  <a:schemeClr val="tx1"/>
                </a:solidFill>
              </a:rPr>
              <a:t>Loom</a:t>
            </a:r>
            <a:r>
              <a:rPr lang="en-US" sz="1600" b="1" spc="-53">
                <a:solidFill>
                  <a:schemeClr val="tx1"/>
                </a:solidFill>
              </a:rPr>
              <a:t> </a:t>
            </a:r>
            <a:r>
              <a:rPr lang="en-US" sz="1600" b="1" spc="-8">
                <a:solidFill>
                  <a:schemeClr val="tx1"/>
                </a:solidFill>
              </a:rPr>
              <a:t>Application </a:t>
            </a:r>
            <a:r>
              <a:rPr lang="en-US" sz="1600">
                <a:solidFill>
                  <a:schemeClr val="tx1"/>
                </a:solidFill>
              </a:rPr>
              <a:t>Suitable</a:t>
            </a:r>
            <a:r>
              <a:rPr lang="en-US" sz="1600" spc="-41">
                <a:solidFill>
                  <a:schemeClr val="tx1"/>
                </a:solidFill>
              </a:rPr>
              <a:t> </a:t>
            </a:r>
            <a:r>
              <a:rPr lang="en-US" sz="1600" spc="-19" dirty="0">
                <a:solidFill>
                  <a:schemeClr val="tx1"/>
                </a:solidFill>
              </a:rPr>
              <a:t>for</a:t>
            </a:r>
          </a:p>
          <a:p>
            <a:pPr marL="566261" lvl="1" indent="-213836">
              <a:spcBef>
                <a:spcPts val="236"/>
              </a:spcBef>
              <a:buFont typeface="Arial"/>
              <a:buChar char="–"/>
              <a:tabLst>
                <a:tab pos="566261" algn="l"/>
              </a:tabLst>
            </a:pPr>
            <a:r>
              <a:rPr lang="en-US" sz="1600" dirty="0">
                <a:solidFill>
                  <a:schemeClr val="tx1"/>
                </a:solidFill>
                <a:latin typeface="Arial" panose="020B0604020202020204" pitchFamily="34" charset="0"/>
                <a:cs typeface="Arial" panose="020B0604020202020204" pitchFamily="34" charset="0"/>
              </a:rPr>
              <a:t>plain</a:t>
            </a:r>
            <a:r>
              <a:rPr lang="en-US" sz="1600" spc="-19"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and</a:t>
            </a:r>
            <a:r>
              <a:rPr lang="en-US" sz="1600" spc="-19"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textured</a:t>
            </a:r>
            <a:r>
              <a:rPr lang="en-US" sz="1600" spc="-19" dirty="0">
                <a:solidFill>
                  <a:schemeClr val="tx1"/>
                </a:solidFill>
                <a:latin typeface="Arial" panose="020B0604020202020204" pitchFamily="34" charset="0"/>
                <a:cs typeface="Arial" panose="020B0604020202020204" pitchFamily="34" charset="0"/>
              </a:rPr>
              <a:t> </a:t>
            </a:r>
            <a:r>
              <a:rPr lang="en-US" sz="1600" spc="-8" dirty="0">
                <a:solidFill>
                  <a:schemeClr val="tx1"/>
                </a:solidFill>
                <a:latin typeface="Arial" panose="020B0604020202020204" pitchFamily="34" charset="0"/>
                <a:cs typeface="Arial" panose="020B0604020202020204" pitchFamily="34" charset="0"/>
              </a:rPr>
              <a:t>fabrics</a:t>
            </a:r>
            <a:endParaRPr lang="en-US" sz="1600" dirty="0">
              <a:solidFill>
                <a:schemeClr val="tx1"/>
              </a:solidFill>
              <a:latin typeface="Arial" panose="020B0604020202020204" pitchFamily="34" charset="0"/>
              <a:cs typeface="Arial" panose="020B0604020202020204" pitchFamily="34" charset="0"/>
            </a:endParaRPr>
          </a:p>
          <a:p>
            <a:pPr marL="566261" lvl="1" indent="-213836">
              <a:spcBef>
                <a:spcPts val="251"/>
              </a:spcBef>
              <a:buFont typeface="Arial"/>
              <a:buChar char="–"/>
              <a:tabLst>
                <a:tab pos="566261" algn="l"/>
              </a:tabLst>
            </a:pPr>
            <a:r>
              <a:rPr lang="en-US" sz="1600">
                <a:solidFill>
                  <a:schemeClr val="tx1"/>
                </a:solidFill>
                <a:latin typeface="Arial" panose="020B0604020202020204" pitchFamily="34" charset="0"/>
                <a:cs typeface="Arial" panose="020B0604020202020204" pitchFamily="34" charset="0"/>
              </a:rPr>
              <a:t>fine</a:t>
            </a:r>
            <a:r>
              <a:rPr lang="en-US" sz="1600" spc="-23">
                <a:solidFill>
                  <a:schemeClr val="tx1"/>
                </a:solidFill>
                <a:latin typeface="Arial" panose="020B0604020202020204" pitchFamily="34" charset="0"/>
                <a:cs typeface="Arial" panose="020B0604020202020204" pitchFamily="34" charset="0"/>
              </a:rPr>
              <a:t> </a:t>
            </a:r>
            <a:r>
              <a:rPr lang="en-US" sz="1600">
                <a:solidFill>
                  <a:schemeClr val="tx1"/>
                </a:solidFill>
                <a:latin typeface="Arial" panose="020B0604020202020204" pitchFamily="34" charset="0"/>
                <a:cs typeface="Arial" panose="020B0604020202020204" pitchFamily="34" charset="0"/>
              </a:rPr>
              <a:t>high-density</a:t>
            </a:r>
            <a:r>
              <a:rPr lang="en-US" sz="1600" spc="-19">
                <a:solidFill>
                  <a:schemeClr val="tx1"/>
                </a:solidFill>
                <a:latin typeface="Arial" panose="020B0604020202020204" pitchFamily="34" charset="0"/>
                <a:cs typeface="Arial" panose="020B0604020202020204" pitchFamily="34" charset="0"/>
              </a:rPr>
              <a:t> </a:t>
            </a:r>
            <a:r>
              <a:rPr lang="en-US" sz="1600" spc="-8" dirty="0">
                <a:solidFill>
                  <a:schemeClr val="tx1"/>
                </a:solidFill>
                <a:latin typeface="Arial" panose="020B0604020202020204" pitchFamily="34" charset="0"/>
                <a:cs typeface="Arial" panose="020B0604020202020204" pitchFamily="34" charset="0"/>
              </a:rPr>
              <a:t>fabrics</a:t>
            </a:r>
            <a:endParaRPr lang="en-US" sz="1600" dirty="0">
              <a:solidFill>
                <a:schemeClr val="tx1"/>
              </a:solidFill>
              <a:latin typeface="Arial" panose="020B0604020202020204" pitchFamily="34" charset="0"/>
              <a:cs typeface="Arial" panose="020B0604020202020204" pitchFamily="34" charset="0"/>
            </a:endParaRPr>
          </a:p>
          <a:p>
            <a:pPr marL="566261" lvl="1" indent="-213836">
              <a:spcBef>
                <a:spcPts val="233"/>
              </a:spcBef>
              <a:buFont typeface="Arial"/>
              <a:buChar char="–"/>
              <a:tabLst>
                <a:tab pos="566261" algn="l"/>
              </a:tabLst>
            </a:pPr>
            <a:r>
              <a:rPr lang="en-US" sz="1600">
                <a:solidFill>
                  <a:schemeClr val="tx1"/>
                </a:solidFill>
                <a:latin typeface="Arial" panose="020B0604020202020204" pitchFamily="34" charset="0"/>
                <a:cs typeface="Arial" panose="020B0604020202020204" pitchFamily="34" charset="0"/>
              </a:rPr>
              <a:t>High-speed</a:t>
            </a:r>
            <a:r>
              <a:rPr lang="en-US" sz="1600" spc="-15">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bulk</a:t>
            </a:r>
            <a:r>
              <a:rPr lang="en-US" sz="1600" spc="-19" dirty="0">
                <a:solidFill>
                  <a:schemeClr val="tx1"/>
                </a:solidFill>
                <a:latin typeface="Arial" panose="020B0604020202020204" pitchFamily="34" charset="0"/>
                <a:cs typeface="Arial" panose="020B0604020202020204" pitchFamily="34" charset="0"/>
              </a:rPr>
              <a:t> </a:t>
            </a:r>
            <a:r>
              <a:rPr lang="en-US" sz="1600" spc="-8" dirty="0">
                <a:solidFill>
                  <a:schemeClr val="tx1"/>
                </a:solidFill>
                <a:latin typeface="Arial" panose="020B0604020202020204" pitchFamily="34" charset="0"/>
                <a:cs typeface="Arial" panose="020B0604020202020204" pitchFamily="34" charset="0"/>
              </a:rPr>
              <a:t>production</a:t>
            </a:r>
            <a:endParaRPr lang="en-US" sz="1600" dirty="0">
              <a:solidFill>
                <a:schemeClr val="tx1"/>
              </a:solidFill>
              <a:latin typeface="Arial" panose="020B0604020202020204" pitchFamily="34" charset="0"/>
              <a:cs typeface="Arial" panose="020B0604020202020204" pitchFamily="34" charset="0"/>
            </a:endParaRPr>
          </a:p>
          <a:p>
            <a:pPr lvl="1">
              <a:spcBef>
                <a:spcPts val="611"/>
              </a:spcBef>
              <a:buClr>
                <a:srgbClr val="464749"/>
              </a:buClr>
              <a:buFont typeface="Arial MT"/>
              <a:buChar char="–"/>
            </a:pPr>
            <a:endParaRPr lang="en-US" sz="1600" dirty="0">
              <a:solidFill>
                <a:schemeClr val="tx1"/>
              </a:solidFill>
              <a:latin typeface="Arial" panose="020B0604020202020204" pitchFamily="34" charset="0"/>
              <a:cs typeface="Arial" panose="020B0604020202020204" pitchFamily="34" charset="0"/>
            </a:endParaRPr>
          </a:p>
          <a:p>
            <a:pPr marL="266224" indent="-256699">
              <a:buFont typeface="Arial MT"/>
              <a:buChar char="•"/>
              <a:tabLst>
                <a:tab pos="266224" algn="l"/>
              </a:tabLst>
            </a:pPr>
            <a:r>
              <a:rPr lang="en-US" sz="1600" dirty="0">
                <a:solidFill>
                  <a:schemeClr val="tx1"/>
                </a:solidFill>
              </a:rPr>
              <a:t>Rapier</a:t>
            </a:r>
            <a:r>
              <a:rPr lang="en-US" sz="1600" spc="-30" dirty="0">
                <a:solidFill>
                  <a:schemeClr val="tx1"/>
                </a:solidFill>
              </a:rPr>
              <a:t> </a:t>
            </a:r>
            <a:r>
              <a:rPr lang="en-US" sz="1600">
                <a:solidFill>
                  <a:schemeClr val="tx1"/>
                </a:solidFill>
              </a:rPr>
              <a:t>Loom</a:t>
            </a:r>
            <a:r>
              <a:rPr lang="en-US" sz="1600" spc="-64">
                <a:solidFill>
                  <a:schemeClr val="tx1"/>
                </a:solidFill>
              </a:rPr>
              <a:t> </a:t>
            </a:r>
            <a:r>
              <a:rPr lang="en-US" sz="1600" spc="-8">
                <a:solidFill>
                  <a:schemeClr val="tx1"/>
                </a:solidFill>
              </a:rPr>
              <a:t>Application </a:t>
            </a:r>
            <a:r>
              <a:rPr lang="en-US" sz="1600">
                <a:solidFill>
                  <a:schemeClr val="tx1"/>
                </a:solidFill>
              </a:rPr>
              <a:t>Suitable</a:t>
            </a:r>
            <a:r>
              <a:rPr lang="en-US" sz="1600" spc="-41">
                <a:solidFill>
                  <a:schemeClr val="tx1"/>
                </a:solidFill>
              </a:rPr>
              <a:t> </a:t>
            </a:r>
            <a:r>
              <a:rPr lang="en-US" sz="1600" spc="-19" dirty="0">
                <a:solidFill>
                  <a:schemeClr val="tx1"/>
                </a:solidFill>
              </a:rPr>
              <a:t>for</a:t>
            </a:r>
          </a:p>
          <a:p>
            <a:pPr marL="566261" lvl="1" indent="-213836">
              <a:spcBef>
                <a:spcPts val="233"/>
              </a:spcBef>
              <a:buFont typeface="Arial"/>
              <a:buChar char="–"/>
              <a:tabLst>
                <a:tab pos="566261" algn="l"/>
              </a:tabLst>
            </a:pPr>
            <a:r>
              <a:rPr lang="en-US" sz="1600" spc="-8" dirty="0">
                <a:solidFill>
                  <a:schemeClr val="tx1"/>
                </a:solidFill>
                <a:latin typeface="Arial" panose="020B0604020202020204" pitchFamily="34" charset="0"/>
                <a:cs typeface="Arial" panose="020B0604020202020204" pitchFamily="34" charset="0"/>
              </a:rPr>
              <a:t>multi-</a:t>
            </a:r>
            <a:r>
              <a:rPr lang="en-US" sz="1600" dirty="0">
                <a:solidFill>
                  <a:schemeClr val="tx1"/>
                </a:solidFill>
                <a:latin typeface="Arial" panose="020B0604020202020204" pitchFamily="34" charset="0"/>
                <a:cs typeface="Arial" panose="020B0604020202020204" pitchFamily="34" charset="0"/>
              </a:rPr>
              <a:t>color</a:t>
            </a:r>
            <a:r>
              <a:rPr lang="en-US" sz="1600" spc="-11"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weft</a:t>
            </a:r>
            <a:r>
              <a:rPr lang="en-US" sz="1600" spc="-4" dirty="0">
                <a:solidFill>
                  <a:schemeClr val="tx1"/>
                </a:solidFill>
                <a:latin typeface="Arial" panose="020B0604020202020204" pitchFamily="34" charset="0"/>
                <a:cs typeface="Arial" panose="020B0604020202020204" pitchFamily="34" charset="0"/>
              </a:rPr>
              <a:t> </a:t>
            </a:r>
            <a:r>
              <a:rPr lang="en-US" sz="1600" spc="-8" dirty="0">
                <a:solidFill>
                  <a:schemeClr val="tx1"/>
                </a:solidFill>
                <a:latin typeface="Arial" panose="020B0604020202020204" pitchFamily="34" charset="0"/>
                <a:cs typeface="Arial" panose="020B0604020202020204" pitchFamily="34" charset="0"/>
              </a:rPr>
              <a:t>fabrics</a:t>
            </a:r>
            <a:endParaRPr lang="en-US" sz="1600" dirty="0">
              <a:solidFill>
                <a:schemeClr val="tx1"/>
              </a:solidFill>
              <a:latin typeface="Arial" panose="020B0604020202020204" pitchFamily="34" charset="0"/>
              <a:cs typeface="Arial" panose="020B0604020202020204" pitchFamily="34" charset="0"/>
            </a:endParaRPr>
          </a:p>
          <a:p>
            <a:pPr marL="566261" lvl="1" indent="-213836">
              <a:spcBef>
                <a:spcPts val="251"/>
              </a:spcBef>
              <a:buFont typeface="Arial"/>
              <a:buChar char="–"/>
              <a:tabLst>
                <a:tab pos="566261" algn="l"/>
              </a:tabLst>
            </a:pPr>
            <a:r>
              <a:rPr lang="en-US" sz="1600" spc="-8" dirty="0">
                <a:solidFill>
                  <a:schemeClr val="tx1"/>
                </a:solidFill>
                <a:latin typeface="Arial" panose="020B0604020202020204" pitchFamily="34" charset="0"/>
                <a:cs typeface="Arial" panose="020B0604020202020204" pitchFamily="34" charset="0"/>
              </a:rPr>
              <a:t>yarn-</a:t>
            </a:r>
            <a:r>
              <a:rPr lang="en-US" sz="1600" dirty="0">
                <a:solidFill>
                  <a:schemeClr val="tx1"/>
                </a:solidFill>
                <a:latin typeface="Arial" panose="020B0604020202020204" pitchFamily="34" charset="0"/>
                <a:cs typeface="Arial" panose="020B0604020202020204" pitchFamily="34" charset="0"/>
              </a:rPr>
              <a:t>dyed</a:t>
            </a:r>
            <a:r>
              <a:rPr lang="en-US" sz="1600" spc="4" dirty="0">
                <a:solidFill>
                  <a:schemeClr val="tx1"/>
                </a:solidFill>
                <a:latin typeface="Arial" panose="020B0604020202020204" pitchFamily="34" charset="0"/>
                <a:cs typeface="Arial" panose="020B0604020202020204" pitchFamily="34" charset="0"/>
              </a:rPr>
              <a:t> </a:t>
            </a:r>
            <a:r>
              <a:rPr lang="en-US" sz="1600" spc="-8" dirty="0">
                <a:solidFill>
                  <a:schemeClr val="tx1"/>
                </a:solidFill>
                <a:latin typeface="Arial" panose="020B0604020202020204" pitchFamily="34" charset="0"/>
                <a:cs typeface="Arial" panose="020B0604020202020204" pitchFamily="34" charset="0"/>
              </a:rPr>
              <a:t>fabric</a:t>
            </a:r>
            <a:endParaRPr lang="en-US" sz="1600" dirty="0">
              <a:solidFill>
                <a:schemeClr val="tx1"/>
              </a:solidFill>
              <a:latin typeface="Arial" panose="020B0604020202020204" pitchFamily="34" charset="0"/>
              <a:cs typeface="Arial" panose="020B0604020202020204" pitchFamily="34" charset="0"/>
            </a:endParaRPr>
          </a:p>
          <a:p>
            <a:pPr marL="566261" lvl="1" indent="-213836">
              <a:spcBef>
                <a:spcPts val="236"/>
              </a:spcBef>
              <a:buFont typeface="Arial"/>
              <a:buChar char="–"/>
              <a:tabLst>
                <a:tab pos="566261" algn="l"/>
              </a:tabLst>
            </a:pPr>
            <a:r>
              <a:rPr lang="en-US" sz="1600" spc="-8" dirty="0">
                <a:solidFill>
                  <a:schemeClr val="tx1"/>
                </a:solidFill>
                <a:latin typeface="Arial" panose="020B0604020202020204" pitchFamily="34" charset="0"/>
                <a:cs typeface="Arial" panose="020B0604020202020204" pitchFamily="34" charset="0"/>
              </a:rPr>
              <a:t>double-</a:t>
            </a:r>
            <a:r>
              <a:rPr lang="en-US" sz="1600" dirty="0">
                <a:solidFill>
                  <a:schemeClr val="tx1"/>
                </a:solidFill>
                <a:latin typeface="Arial" panose="020B0604020202020204" pitchFamily="34" charset="0"/>
                <a:cs typeface="Arial" panose="020B0604020202020204" pitchFamily="34" charset="0"/>
              </a:rPr>
              <a:t>layered</a:t>
            </a:r>
            <a:r>
              <a:rPr lang="en-US" sz="1600" spc="-11"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velvet</a:t>
            </a:r>
            <a:r>
              <a:rPr lang="en-US" sz="1600" spc="-8" dirty="0">
                <a:solidFill>
                  <a:schemeClr val="tx1"/>
                </a:solidFill>
                <a:latin typeface="Arial" panose="020B0604020202020204" pitchFamily="34" charset="0"/>
                <a:cs typeface="Arial" panose="020B0604020202020204" pitchFamily="34" charset="0"/>
              </a:rPr>
              <a:t> fabrics</a:t>
            </a:r>
            <a:endParaRPr lang="en-US" sz="1600" dirty="0">
              <a:solidFill>
                <a:schemeClr val="tx1"/>
              </a:solidFill>
              <a:latin typeface="Arial" panose="020B0604020202020204" pitchFamily="34" charset="0"/>
              <a:cs typeface="Arial" panose="020B0604020202020204" pitchFamily="34" charset="0"/>
            </a:endParaRPr>
          </a:p>
          <a:p>
            <a:pPr marL="566261" lvl="1" indent="-213836">
              <a:spcBef>
                <a:spcPts val="233"/>
              </a:spcBef>
              <a:buFont typeface="Arial"/>
              <a:buChar char="–"/>
              <a:tabLst>
                <a:tab pos="566261" algn="l"/>
              </a:tabLst>
            </a:pPr>
            <a:r>
              <a:rPr lang="en-US" sz="1600" dirty="0">
                <a:solidFill>
                  <a:schemeClr val="tx1"/>
                </a:solidFill>
                <a:latin typeface="Arial" panose="020B0604020202020204" pitchFamily="34" charset="0"/>
                <a:cs typeface="Arial" panose="020B0604020202020204" pitchFamily="34" charset="0"/>
              </a:rPr>
              <a:t>terry</a:t>
            </a:r>
            <a:r>
              <a:rPr lang="en-US" sz="1600" spc="-19" dirty="0">
                <a:solidFill>
                  <a:schemeClr val="tx1"/>
                </a:solidFill>
                <a:latin typeface="Arial" panose="020B0604020202020204" pitchFamily="34" charset="0"/>
                <a:cs typeface="Arial" panose="020B0604020202020204" pitchFamily="34" charset="0"/>
              </a:rPr>
              <a:t> </a:t>
            </a:r>
            <a:r>
              <a:rPr lang="en-US" sz="1600" spc="-8" dirty="0">
                <a:solidFill>
                  <a:schemeClr val="tx1"/>
                </a:solidFill>
                <a:latin typeface="Arial" panose="020B0604020202020204" pitchFamily="34" charset="0"/>
                <a:cs typeface="Arial" panose="020B0604020202020204" pitchFamily="34" charset="0"/>
              </a:rPr>
              <a:t>fabrics</a:t>
            </a:r>
            <a:endParaRPr lang="en-US" sz="1600" dirty="0">
              <a:solidFill>
                <a:schemeClr val="tx1"/>
              </a:solidFill>
              <a:latin typeface="Arial" panose="020B0604020202020204" pitchFamily="34" charset="0"/>
              <a:cs typeface="Arial" panose="020B0604020202020204" pitchFamily="34" charset="0"/>
            </a:endParaRPr>
          </a:p>
          <a:p>
            <a:pPr marL="566261" lvl="1" indent="-213836">
              <a:spcBef>
                <a:spcPts val="326"/>
              </a:spcBef>
              <a:buFont typeface="Arial"/>
              <a:buChar char="–"/>
              <a:tabLst>
                <a:tab pos="566261" algn="l"/>
              </a:tabLst>
            </a:pPr>
            <a:r>
              <a:rPr lang="en-US" sz="1600" dirty="0">
                <a:solidFill>
                  <a:schemeClr val="tx1"/>
                </a:solidFill>
                <a:latin typeface="Arial" panose="020B0604020202020204" pitchFamily="34" charset="0"/>
                <a:cs typeface="Arial" panose="020B0604020202020204" pitchFamily="34" charset="0"/>
              </a:rPr>
              <a:t>decorative</a:t>
            </a:r>
            <a:r>
              <a:rPr lang="en-US" sz="1600" spc="-38" dirty="0">
                <a:solidFill>
                  <a:schemeClr val="tx1"/>
                </a:solidFill>
                <a:latin typeface="Arial" panose="020B0604020202020204" pitchFamily="34" charset="0"/>
                <a:cs typeface="Arial" panose="020B0604020202020204" pitchFamily="34" charset="0"/>
              </a:rPr>
              <a:t> </a:t>
            </a:r>
            <a:r>
              <a:rPr lang="en-US" sz="1600" spc="-8" dirty="0">
                <a:solidFill>
                  <a:schemeClr val="tx1"/>
                </a:solidFill>
                <a:latin typeface="Arial" panose="020B0604020202020204" pitchFamily="34" charset="0"/>
                <a:cs typeface="Arial" panose="020B0604020202020204" pitchFamily="34" charset="0"/>
              </a:rPr>
              <a:t>fabrics</a:t>
            </a:r>
            <a:endParaRPr lang="en-US" sz="1600" dirty="0">
              <a:solidFill>
                <a:schemeClr val="tx1"/>
              </a:solidFill>
              <a:latin typeface="Arial" panose="020B0604020202020204" pitchFamily="34" charset="0"/>
              <a:cs typeface="Arial" panose="020B0604020202020204" pitchFamily="34" charset="0"/>
            </a:endParaRPr>
          </a:p>
          <a:p>
            <a:pPr marL="566261" lvl="1" indent="-213836">
              <a:spcBef>
                <a:spcPts val="233"/>
              </a:spcBef>
              <a:buFont typeface="Arial"/>
              <a:buChar char="–"/>
              <a:tabLst>
                <a:tab pos="566261" algn="l"/>
              </a:tabLst>
            </a:pPr>
            <a:r>
              <a:rPr lang="en-US" sz="1600" dirty="0">
                <a:solidFill>
                  <a:schemeClr val="tx1"/>
                </a:solidFill>
                <a:latin typeface="Arial" panose="020B0604020202020204" pitchFamily="34" charset="0"/>
                <a:cs typeface="Arial" panose="020B0604020202020204" pitchFamily="34" charset="0"/>
              </a:rPr>
              <a:t>Much</a:t>
            </a:r>
            <a:r>
              <a:rPr lang="en-US" sz="1600" spc="-19"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slower</a:t>
            </a:r>
            <a:r>
              <a:rPr lang="en-US" sz="1600" spc="-19"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than</a:t>
            </a:r>
            <a:r>
              <a:rPr lang="en-US" sz="1600" spc="-15"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air</a:t>
            </a:r>
            <a:r>
              <a:rPr lang="en-US" sz="1600" spc="-23"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jet</a:t>
            </a:r>
            <a:r>
              <a:rPr lang="en-US" sz="1600" spc="-15" dirty="0">
                <a:solidFill>
                  <a:schemeClr val="tx1"/>
                </a:solidFill>
                <a:latin typeface="Arial" panose="020B0604020202020204" pitchFamily="34" charset="0"/>
                <a:cs typeface="Arial" panose="020B0604020202020204" pitchFamily="34" charset="0"/>
              </a:rPr>
              <a:t> loom</a:t>
            </a:r>
            <a:endParaRPr lang="en-US" sz="1600" dirty="0">
              <a:solidFill>
                <a:schemeClr val="tx1"/>
              </a:solidFill>
              <a:latin typeface="Arial" panose="020B0604020202020204" pitchFamily="34" charset="0"/>
              <a:cs typeface="Arial" panose="020B0604020202020204" pitchFamily="34" charset="0"/>
            </a:endParaRPr>
          </a:p>
          <a:p>
            <a:pPr marL="566261" lvl="1" indent="-213836">
              <a:spcBef>
                <a:spcPts val="251"/>
              </a:spcBef>
              <a:buFont typeface="Arial"/>
              <a:buChar char="–"/>
              <a:tabLst>
                <a:tab pos="566261" algn="l"/>
              </a:tabLst>
            </a:pPr>
            <a:r>
              <a:rPr lang="en-US" sz="1600" dirty="0">
                <a:solidFill>
                  <a:schemeClr val="tx1"/>
                </a:solidFill>
                <a:latin typeface="Arial" panose="020B0604020202020204" pitchFamily="34" charset="0"/>
                <a:cs typeface="Arial" panose="020B0604020202020204" pitchFamily="34" charset="0"/>
              </a:rPr>
              <a:t>Moderate</a:t>
            </a:r>
            <a:r>
              <a:rPr lang="en-US" sz="1600" spc="-26" dirty="0">
                <a:solidFill>
                  <a:schemeClr val="tx1"/>
                </a:solidFill>
                <a:latin typeface="Arial" panose="020B0604020202020204" pitchFamily="34" charset="0"/>
                <a:cs typeface="Arial" panose="020B0604020202020204" pitchFamily="34" charset="0"/>
              </a:rPr>
              <a:t> </a:t>
            </a:r>
            <a:r>
              <a:rPr lang="en-US" sz="1600" dirty="0">
                <a:solidFill>
                  <a:schemeClr val="tx1"/>
                </a:solidFill>
                <a:latin typeface="Arial" panose="020B0604020202020204" pitchFamily="34" charset="0"/>
                <a:cs typeface="Arial" panose="020B0604020202020204" pitchFamily="34" charset="0"/>
              </a:rPr>
              <a:t>energy</a:t>
            </a:r>
            <a:r>
              <a:rPr lang="en-US" sz="1600" spc="-26" dirty="0">
                <a:solidFill>
                  <a:schemeClr val="tx1"/>
                </a:solidFill>
                <a:latin typeface="Arial" panose="020B0604020202020204" pitchFamily="34" charset="0"/>
                <a:cs typeface="Arial" panose="020B0604020202020204" pitchFamily="34" charset="0"/>
              </a:rPr>
              <a:t> </a:t>
            </a:r>
            <a:r>
              <a:rPr lang="en-US" sz="1600" spc="-8" dirty="0">
                <a:solidFill>
                  <a:schemeClr val="tx1"/>
                </a:solidFill>
                <a:latin typeface="Arial" panose="020B0604020202020204" pitchFamily="34" charset="0"/>
                <a:cs typeface="Arial" panose="020B0604020202020204" pitchFamily="34" charset="0"/>
              </a:rPr>
              <a:t>consumption</a:t>
            </a:r>
            <a:endParaRPr lang="en-US" sz="1600" dirty="0">
              <a:solidFill>
                <a:schemeClr val="tx1"/>
              </a:solidFill>
              <a:latin typeface="Arial" panose="020B0604020202020204" pitchFamily="34" charset="0"/>
              <a:cs typeface="Arial" panose="020B0604020202020204" pitchFamily="34" charset="0"/>
            </a:endParaRPr>
          </a:p>
        </p:txBody>
      </p:sp>
      <p:pic>
        <p:nvPicPr>
          <p:cNvPr id="10" name="Picture 9">
            <a:extLst>
              <a:ext uri="{FF2B5EF4-FFF2-40B4-BE49-F238E27FC236}">
                <a16:creationId xmlns:a16="http://schemas.microsoft.com/office/drawing/2014/main" id="{BD63E420-4AFE-B88A-E4C5-2C7918154042}"/>
              </a:ext>
            </a:extLst>
          </p:cNvPr>
          <p:cNvPicPr>
            <a:picLocks noChangeAspect="1"/>
          </p:cNvPicPr>
          <p:nvPr/>
        </p:nvPicPr>
        <p:blipFill>
          <a:blip r:embed="rId2"/>
          <a:stretch>
            <a:fillRect/>
          </a:stretch>
        </p:blipFill>
        <p:spPr>
          <a:xfrm>
            <a:off x="657030" y="2808803"/>
            <a:ext cx="2727375" cy="1817540"/>
          </a:xfrm>
          <a:prstGeom prst="rect">
            <a:avLst/>
          </a:prstGeom>
        </p:spPr>
      </p:pic>
    </p:spTree>
    <p:extLst>
      <p:ext uri="{BB962C8B-B14F-4D97-AF65-F5344CB8AC3E}">
        <p14:creationId xmlns:p14="http://schemas.microsoft.com/office/powerpoint/2010/main" val="559579523"/>
      </p:ext>
    </p:extLst>
  </p:cSld>
  <p:clrMapOvr>
    <a:masterClrMapping/>
  </p:clrMapOvr>
  <p:transition advClick="0"/>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3178E317-9925-4819-900F-9D02C4DEA9C4}"/>
              </a:ext>
            </a:extLst>
          </p:cNvPr>
          <p:cNvSpPr>
            <a:spLocks noGrp="1"/>
          </p:cNvSpPr>
          <p:nvPr>
            <p:ph type="title"/>
          </p:nvPr>
        </p:nvSpPr>
        <p:spPr>
          <a:xfrm>
            <a:off x="628650" y="396606"/>
            <a:ext cx="7886700" cy="440675"/>
          </a:xfrm>
        </p:spPr>
        <p:txBody>
          <a:bodyPr anchor="ctr">
            <a:noAutofit/>
          </a:bodyPr>
          <a:lstStyle/>
          <a:p>
            <a:pPr algn="ctr"/>
            <a:r>
              <a:rPr lang="en-US" sz="2400">
                <a:solidFill>
                  <a:schemeClr val="accent1">
                    <a:lumMod val="50000"/>
                  </a:schemeClr>
                </a:solidFill>
              </a:rPr>
              <a:t>ENERGY</a:t>
            </a:r>
            <a:r>
              <a:rPr lang="en-US" sz="2400" spc="-41">
                <a:solidFill>
                  <a:schemeClr val="accent1">
                    <a:lumMod val="50000"/>
                  </a:schemeClr>
                </a:solidFill>
              </a:rPr>
              <a:t> </a:t>
            </a:r>
            <a:r>
              <a:rPr lang="en-US" sz="2400">
                <a:solidFill>
                  <a:schemeClr val="accent1">
                    <a:lumMod val="50000"/>
                  </a:schemeClr>
                </a:solidFill>
              </a:rPr>
              <a:t>BALANCE</a:t>
            </a:r>
            <a:r>
              <a:rPr lang="en-US" sz="2400" spc="-41">
                <a:solidFill>
                  <a:schemeClr val="accent1">
                    <a:lumMod val="50000"/>
                  </a:schemeClr>
                </a:solidFill>
              </a:rPr>
              <a:t> </a:t>
            </a:r>
            <a:r>
              <a:rPr lang="en-US" sz="2400">
                <a:solidFill>
                  <a:schemeClr val="accent1">
                    <a:lumMod val="50000"/>
                  </a:schemeClr>
                </a:solidFill>
              </a:rPr>
              <a:t>–</a:t>
            </a:r>
            <a:r>
              <a:rPr lang="en-US" sz="2400" spc="-41">
                <a:solidFill>
                  <a:schemeClr val="accent1">
                    <a:lumMod val="50000"/>
                  </a:schemeClr>
                </a:solidFill>
              </a:rPr>
              <a:t> </a:t>
            </a:r>
            <a:r>
              <a:rPr lang="en-US" sz="2400">
                <a:solidFill>
                  <a:schemeClr val="accent1">
                    <a:lumMod val="50000"/>
                  </a:schemeClr>
                </a:solidFill>
              </a:rPr>
              <a:t>EXAMPLE</a:t>
            </a:r>
            <a:r>
              <a:rPr lang="en-US" sz="2400" spc="-41">
                <a:solidFill>
                  <a:schemeClr val="accent1">
                    <a:lumMod val="50000"/>
                  </a:schemeClr>
                </a:solidFill>
              </a:rPr>
              <a:t> </a:t>
            </a:r>
            <a:r>
              <a:rPr lang="en-US" sz="2400" spc="-8">
                <a:solidFill>
                  <a:schemeClr val="accent1">
                    <a:lumMod val="50000"/>
                  </a:schemeClr>
                </a:solidFill>
              </a:rPr>
              <a:t>(WEAVING)</a:t>
            </a:r>
            <a:endParaRPr lang="en-US" sz="2400" b="1" dirty="0">
              <a:solidFill>
                <a:schemeClr val="accent1">
                  <a:lumMod val="50000"/>
                </a:schemeClr>
              </a:solidFill>
              <a:latin typeface="Arial" panose="020B0604020202020204" pitchFamily="34" charset="0"/>
            </a:endParaRPr>
          </a:p>
        </p:txBody>
      </p:sp>
      <p:pic>
        <p:nvPicPr>
          <p:cNvPr id="9" name="object 4"/>
          <p:cNvPicPr/>
          <p:nvPr/>
        </p:nvPicPr>
        <p:blipFill>
          <a:blip r:embed="rId2" cstate="print"/>
          <a:stretch>
            <a:fillRect/>
          </a:stretch>
        </p:blipFill>
        <p:spPr>
          <a:xfrm>
            <a:off x="1595144" y="1187710"/>
            <a:ext cx="5953711" cy="3681745"/>
          </a:xfrm>
          <a:prstGeom prst="rect">
            <a:avLst/>
          </a:prstGeom>
        </p:spPr>
      </p:pic>
    </p:spTree>
    <p:extLst>
      <p:ext uri="{BB962C8B-B14F-4D97-AF65-F5344CB8AC3E}">
        <p14:creationId xmlns:p14="http://schemas.microsoft.com/office/powerpoint/2010/main" val="4071069038"/>
      </p:ext>
    </p:extLst>
  </p:cSld>
  <p:clrMapOvr>
    <a:masterClrMapping/>
  </p:clrMapOvr>
  <p:transition advClick="0"/>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78E317-9925-4819-900F-9D02C4DEA9C4}"/>
              </a:ext>
            </a:extLst>
          </p:cNvPr>
          <p:cNvSpPr>
            <a:spLocks noGrp="1"/>
          </p:cNvSpPr>
          <p:nvPr>
            <p:ph type="title"/>
          </p:nvPr>
        </p:nvSpPr>
        <p:spPr>
          <a:xfrm>
            <a:off x="0" y="373656"/>
            <a:ext cx="9144000" cy="490538"/>
          </a:xfrm>
        </p:spPr>
        <p:txBody>
          <a:bodyPr wrap="square" anchor="ctr">
            <a:noAutofit/>
          </a:bodyPr>
          <a:lstStyle/>
          <a:p>
            <a:pPr algn="ctr"/>
            <a:r>
              <a:rPr lang="en-US" sz="2400">
                <a:solidFill>
                  <a:schemeClr val="accent1">
                    <a:lumMod val="50000"/>
                  </a:schemeClr>
                </a:solidFill>
              </a:rPr>
              <a:t>WET PROCESSING</a:t>
            </a:r>
            <a:endParaRPr lang="en-US" sz="2400" b="1" dirty="0">
              <a:solidFill>
                <a:schemeClr val="accent1">
                  <a:lumMod val="50000"/>
                </a:schemeClr>
              </a:solidFill>
            </a:endParaRPr>
          </a:p>
        </p:txBody>
      </p:sp>
      <p:pic>
        <p:nvPicPr>
          <p:cNvPr id="4" name="Picture 3" descr="A machine with red fabric&#10;&#10;Description automatically generated with medium confidence">
            <a:extLst>
              <a:ext uri="{FF2B5EF4-FFF2-40B4-BE49-F238E27FC236}">
                <a16:creationId xmlns:a16="http://schemas.microsoft.com/office/drawing/2014/main" id="{105F1B8A-F864-41FD-8036-E474107D89F6}"/>
              </a:ext>
            </a:extLst>
          </p:cNvPr>
          <p:cNvPicPr>
            <a:picLocks noChangeAspect="1"/>
          </p:cNvPicPr>
          <p:nvPr/>
        </p:nvPicPr>
        <p:blipFill>
          <a:blip r:embed="rId2"/>
          <a:srcRect l="10840" r="17983" b="2"/>
          <a:stretch/>
        </p:blipFill>
        <p:spPr>
          <a:xfrm>
            <a:off x="628650" y="1003955"/>
            <a:ext cx="7886700" cy="3628767"/>
          </a:xfrm>
          <a:prstGeom prst="rect">
            <a:avLst/>
          </a:prstGeom>
          <a:noFill/>
        </p:spPr>
      </p:pic>
    </p:spTree>
    <p:extLst>
      <p:ext uri="{BB962C8B-B14F-4D97-AF65-F5344CB8AC3E}">
        <p14:creationId xmlns:p14="http://schemas.microsoft.com/office/powerpoint/2010/main" val="72595868"/>
      </p:ext>
    </p:extLst>
  </p:cSld>
  <p:clrMapOvr>
    <a:masterClrMapping/>
  </p:clrMapOvr>
  <p:transition advClick="0"/>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0" y="384160"/>
            <a:ext cx="9144000" cy="391774"/>
          </a:xfrm>
          <a:prstGeom prst="rect">
            <a:avLst/>
          </a:prstGeom>
        </p:spPr>
        <p:txBody>
          <a:bodyPr spcFirstLastPara="1" vert="horz" wrap="square" lIns="0" tIns="9525" rIns="0" bIns="0" rtlCol="0" anchor="ctr" anchorCtr="0">
            <a:spAutoFit/>
          </a:bodyPr>
          <a:lstStyle/>
          <a:p>
            <a:pPr marL="9525" algn="ctr">
              <a:spcBef>
                <a:spcPts val="75"/>
              </a:spcBef>
            </a:pPr>
            <a:r>
              <a:rPr lang="en-US" sz="2400">
                <a:solidFill>
                  <a:schemeClr val="accent1">
                    <a:lumMod val="50000"/>
                  </a:schemeClr>
                </a:solidFill>
                <a:latin typeface="+mn-lt"/>
              </a:rPr>
              <a:t>WET</a:t>
            </a:r>
            <a:r>
              <a:rPr lang="en-US" sz="2400" spc="-60">
                <a:solidFill>
                  <a:schemeClr val="accent1">
                    <a:lumMod val="50000"/>
                  </a:schemeClr>
                </a:solidFill>
                <a:latin typeface="+mn-lt"/>
              </a:rPr>
              <a:t> </a:t>
            </a:r>
            <a:r>
              <a:rPr lang="en-US" sz="2400">
                <a:solidFill>
                  <a:schemeClr val="accent1">
                    <a:lumMod val="50000"/>
                  </a:schemeClr>
                </a:solidFill>
                <a:latin typeface="+mn-lt"/>
              </a:rPr>
              <a:t>PROCESSING</a:t>
            </a:r>
            <a:endParaRPr lang="en-US" sz="2400" spc="-8" dirty="0">
              <a:solidFill>
                <a:schemeClr val="accent1">
                  <a:lumMod val="50000"/>
                </a:schemeClr>
              </a:solidFill>
              <a:latin typeface="+mn-lt"/>
            </a:endParaRPr>
          </a:p>
        </p:txBody>
      </p:sp>
      <p:sp>
        <p:nvSpPr>
          <p:cNvPr id="6" name="object 6"/>
          <p:cNvSpPr txBox="1"/>
          <p:nvPr/>
        </p:nvSpPr>
        <p:spPr>
          <a:xfrm>
            <a:off x="6262099" y="1930813"/>
            <a:ext cx="1054976" cy="171201"/>
          </a:xfrm>
          <a:prstGeom prst="rect">
            <a:avLst/>
          </a:prstGeom>
        </p:spPr>
        <p:txBody>
          <a:bodyPr vert="horz" wrap="square" lIns="0" tIns="9525" rIns="0" bIns="0" rtlCol="0">
            <a:spAutoFit/>
          </a:bodyPr>
          <a:lstStyle/>
          <a:p>
            <a:pPr marL="9525">
              <a:spcBef>
                <a:spcPts val="75"/>
              </a:spcBef>
            </a:pPr>
            <a:r>
              <a:rPr sz="1050" spc="-8" dirty="0">
                <a:solidFill>
                  <a:srgbClr val="FFFFFF"/>
                </a:solidFill>
                <a:latin typeface="+mn-lt"/>
                <a:cs typeface="Arial" panose="020B0604020202020204" pitchFamily="34" charset="0"/>
              </a:rPr>
              <a:t>Finishing</a:t>
            </a:r>
            <a:endParaRPr sz="1050" dirty="0">
              <a:latin typeface="+mn-lt"/>
              <a:cs typeface="Arial" panose="020B0604020202020204" pitchFamily="34" charset="0"/>
            </a:endParaRPr>
          </a:p>
        </p:txBody>
      </p:sp>
      <p:grpSp>
        <p:nvGrpSpPr>
          <p:cNvPr id="52" name="Group 51"/>
          <p:cNvGrpSpPr/>
          <p:nvPr/>
        </p:nvGrpSpPr>
        <p:grpSpPr>
          <a:xfrm>
            <a:off x="5282370" y="1930813"/>
            <a:ext cx="1691779" cy="3147233"/>
            <a:chOff x="4896935" y="670834"/>
            <a:chExt cx="1416234" cy="3147233"/>
          </a:xfrm>
        </p:grpSpPr>
        <p:sp>
          <p:nvSpPr>
            <p:cNvPr id="68" name="Rectangular Callout 67"/>
            <p:cNvSpPr/>
            <p:nvPr/>
          </p:nvSpPr>
          <p:spPr>
            <a:xfrm>
              <a:off x="4896935" y="670834"/>
              <a:ext cx="1416234" cy="3147233"/>
            </a:xfrm>
            <a:prstGeom prst="wedgeRectCallout">
              <a:avLst>
                <a:gd name="adj1" fmla="val 0"/>
                <a:gd name="adj2" fmla="val 0"/>
              </a:avLst>
            </a:prstGeom>
          </p:spPr>
          <p:style>
            <a:lnRef idx="2">
              <a:schemeClr val="dk2">
                <a:shade val="80000"/>
                <a:hueOff val="0"/>
                <a:satOff val="0"/>
                <a:lumOff val="0"/>
                <a:alphaOff val="0"/>
              </a:schemeClr>
            </a:lnRef>
            <a:fillRef idx="1">
              <a:schemeClr val="dk2">
                <a:tint val="50000"/>
                <a:hueOff val="0"/>
                <a:satOff val="0"/>
                <a:lumOff val="0"/>
                <a:alphaOff val="0"/>
              </a:schemeClr>
            </a:fillRef>
            <a:effectRef idx="0">
              <a:schemeClr val="dk2">
                <a:tint val="50000"/>
                <a:hueOff val="0"/>
                <a:satOff val="0"/>
                <a:lumOff val="0"/>
                <a:alphaOff val="0"/>
              </a:schemeClr>
            </a:effectRef>
            <a:fontRef idx="minor">
              <a:schemeClr val="lt2">
                <a:hueOff val="0"/>
                <a:satOff val="0"/>
                <a:lumOff val="0"/>
                <a:alphaOff val="0"/>
              </a:schemeClr>
            </a:fontRef>
          </p:style>
        </p:sp>
        <p:sp>
          <p:nvSpPr>
            <p:cNvPr id="69" name="Rectangular Callout 4"/>
            <p:cNvSpPr txBox="1"/>
            <p:nvPr/>
          </p:nvSpPr>
          <p:spPr>
            <a:xfrm>
              <a:off x="5076672" y="670834"/>
              <a:ext cx="1236497" cy="3147233"/>
            </a:xfrm>
            <a:prstGeom prst="rect">
              <a:avLst/>
            </a:prstGeom>
          </p:spPr>
          <p:style>
            <a:lnRef idx="0">
              <a:scrgbClr r="0" g="0" b="0"/>
            </a:lnRef>
            <a:fillRef idx="0">
              <a:scrgbClr r="0" g="0" b="0"/>
            </a:fillRef>
            <a:effectRef idx="0">
              <a:scrgbClr r="0" g="0" b="0"/>
            </a:effectRef>
            <a:fontRef idx="minor">
              <a:schemeClr val="lt2">
                <a:hueOff val="0"/>
                <a:satOff val="0"/>
                <a:lumOff val="0"/>
                <a:alphaOff val="0"/>
              </a:schemeClr>
            </a:fontRef>
          </p:style>
          <p:txBody>
            <a:bodyPr spcFirstLastPara="0" vert="horz" wrap="square" lIns="38100" tIns="38100" rIns="38100" bIns="38100" numCol="1" spcCol="1270" anchor="t" anchorCtr="0">
              <a:noAutofit/>
            </a:bodyPr>
            <a:lstStyle/>
            <a:p>
              <a:pPr marL="9525">
                <a:lnSpc>
                  <a:spcPts val="1223"/>
                </a:lnSpc>
                <a:spcBef>
                  <a:spcPts val="75"/>
                </a:spcBef>
              </a:pPr>
              <a:r>
                <a:rPr lang="en-US" sz="1200" spc="-8">
                  <a:solidFill>
                    <a:srgbClr val="FF0000"/>
                  </a:solidFill>
                </a:rPr>
                <a:t>Stenter</a:t>
              </a:r>
              <a:endParaRPr lang="en-US" sz="1200"/>
            </a:p>
            <a:p>
              <a:pPr marL="9525">
                <a:lnSpc>
                  <a:spcPts val="1223"/>
                </a:lnSpc>
              </a:pPr>
              <a:r>
                <a:rPr lang="en-US" sz="1200">
                  <a:solidFill>
                    <a:srgbClr val="464749"/>
                  </a:solidFill>
                </a:rPr>
                <a:t>Water</a:t>
              </a:r>
              <a:r>
                <a:rPr lang="en-US" sz="1200" spc="-53">
                  <a:solidFill>
                    <a:srgbClr val="464749"/>
                  </a:solidFill>
                </a:rPr>
                <a:t> </a:t>
              </a:r>
              <a:r>
                <a:rPr lang="en-US" sz="1200" spc="-8">
                  <a:solidFill>
                    <a:srgbClr val="464749"/>
                  </a:solidFill>
                </a:rPr>
                <a:t>proofing</a:t>
              </a:r>
            </a:p>
            <a:p>
              <a:pPr marL="9525" marR="3810">
                <a:lnSpc>
                  <a:spcPct val="101400"/>
                </a:lnSpc>
              </a:pPr>
              <a:r>
                <a:rPr lang="en-US" sz="1200">
                  <a:solidFill>
                    <a:srgbClr val="464749"/>
                  </a:solidFill>
                </a:rPr>
                <a:t>Wrinkle</a:t>
              </a:r>
              <a:r>
                <a:rPr lang="en-US" sz="1200" spc="-34">
                  <a:solidFill>
                    <a:srgbClr val="464749"/>
                  </a:solidFill>
                </a:rPr>
                <a:t> </a:t>
              </a:r>
              <a:r>
                <a:rPr lang="en-US" sz="1200">
                  <a:solidFill>
                    <a:srgbClr val="464749"/>
                  </a:solidFill>
                </a:rPr>
                <a:t>free</a:t>
              </a:r>
              <a:r>
                <a:rPr lang="en-US" sz="1200" spc="-30">
                  <a:solidFill>
                    <a:srgbClr val="464749"/>
                  </a:solidFill>
                </a:rPr>
                <a:t> </a:t>
              </a:r>
              <a:r>
                <a:rPr lang="en-US" sz="1200" spc="-8">
                  <a:solidFill>
                    <a:srgbClr val="464749"/>
                  </a:solidFill>
                </a:rPr>
                <a:t>treatment </a:t>
              </a:r>
            </a:p>
            <a:p>
              <a:pPr marL="9525" marR="3810">
                <a:lnSpc>
                  <a:spcPct val="101400"/>
                </a:lnSpc>
              </a:pPr>
              <a:r>
                <a:rPr lang="en-US" sz="1200">
                  <a:solidFill>
                    <a:srgbClr val="464749"/>
                  </a:solidFill>
                </a:rPr>
                <a:t>Softening</a:t>
              </a:r>
              <a:r>
                <a:rPr lang="en-US" sz="1200" spc="-45">
                  <a:solidFill>
                    <a:srgbClr val="464749"/>
                  </a:solidFill>
                </a:rPr>
                <a:t> </a:t>
              </a:r>
              <a:r>
                <a:rPr lang="en-US" sz="1200" spc="-8">
                  <a:solidFill>
                    <a:srgbClr val="464749"/>
                  </a:solidFill>
                </a:rPr>
                <a:t>treatment</a:t>
              </a:r>
            </a:p>
            <a:p>
              <a:pPr marL="9525" marR="3810">
                <a:lnSpc>
                  <a:spcPct val="101400"/>
                </a:lnSpc>
              </a:pPr>
              <a:r>
                <a:rPr lang="en-US" sz="1200">
                  <a:solidFill>
                    <a:srgbClr val="464749"/>
                  </a:solidFill>
                </a:rPr>
                <a:t>Flame</a:t>
              </a:r>
              <a:r>
                <a:rPr lang="en-US" sz="1200" spc="-30">
                  <a:solidFill>
                    <a:srgbClr val="464749"/>
                  </a:solidFill>
                </a:rPr>
                <a:t> </a:t>
              </a:r>
              <a:r>
                <a:rPr lang="en-US" sz="1200" spc="-8">
                  <a:solidFill>
                    <a:srgbClr val="464749"/>
                  </a:solidFill>
                </a:rPr>
                <a:t>retardancy treatment</a:t>
              </a:r>
              <a:endParaRPr lang="en-US" sz="1200"/>
            </a:p>
            <a:p>
              <a:pPr marL="9525">
                <a:lnSpc>
                  <a:spcPts val="1189"/>
                </a:lnSpc>
              </a:pPr>
              <a:r>
                <a:rPr lang="en-US" sz="1200">
                  <a:solidFill>
                    <a:srgbClr val="464749"/>
                  </a:solidFill>
                </a:rPr>
                <a:t>Odour</a:t>
              </a:r>
              <a:r>
                <a:rPr lang="en-US" sz="1200" spc="-34">
                  <a:solidFill>
                    <a:srgbClr val="464749"/>
                  </a:solidFill>
                </a:rPr>
                <a:t> </a:t>
              </a:r>
              <a:r>
                <a:rPr lang="en-US" sz="1200" spc="-8">
                  <a:solidFill>
                    <a:srgbClr val="464749"/>
                  </a:solidFill>
                </a:rPr>
                <a:t>resistance</a:t>
              </a:r>
              <a:endParaRPr lang="en-US" sz="1200"/>
            </a:p>
            <a:p>
              <a:pPr marL="9525">
                <a:spcBef>
                  <a:spcPts val="19"/>
                </a:spcBef>
              </a:pPr>
              <a:r>
                <a:rPr lang="en-US" sz="1200" spc="-8">
                  <a:solidFill>
                    <a:srgbClr val="464749"/>
                  </a:solidFill>
                </a:rPr>
                <a:t>treatment</a:t>
              </a:r>
              <a:endParaRPr lang="en-US" sz="1200"/>
            </a:p>
            <a:p>
              <a:pPr marL="9525" marR="33338">
                <a:lnSpc>
                  <a:spcPct val="101400"/>
                </a:lnSpc>
              </a:pPr>
              <a:r>
                <a:rPr lang="en-US" sz="1200">
                  <a:solidFill>
                    <a:srgbClr val="464749"/>
                  </a:solidFill>
                </a:rPr>
                <a:t>Oleophobic</a:t>
              </a:r>
              <a:r>
                <a:rPr lang="en-US" sz="1200" spc="-56">
                  <a:solidFill>
                    <a:srgbClr val="464749"/>
                  </a:solidFill>
                </a:rPr>
                <a:t> </a:t>
              </a:r>
              <a:r>
                <a:rPr lang="en-US" sz="1200" spc="-8">
                  <a:solidFill>
                    <a:srgbClr val="464749"/>
                  </a:solidFill>
                </a:rPr>
                <a:t>treatment </a:t>
              </a:r>
            </a:p>
            <a:p>
              <a:pPr marL="9525" marR="33338">
                <a:lnSpc>
                  <a:spcPct val="101400"/>
                </a:lnSpc>
              </a:pPr>
              <a:r>
                <a:rPr lang="en-US" sz="1200">
                  <a:solidFill>
                    <a:srgbClr val="464749"/>
                  </a:solidFill>
                </a:rPr>
                <a:t>Biocide</a:t>
              </a:r>
              <a:r>
                <a:rPr lang="en-US" sz="1200" spc="-30">
                  <a:solidFill>
                    <a:srgbClr val="464749"/>
                  </a:solidFill>
                </a:rPr>
                <a:t> </a:t>
              </a:r>
              <a:r>
                <a:rPr lang="en-US" sz="1200" spc="-8">
                  <a:solidFill>
                    <a:srgbClr val="464749"/>
                  </a:solidFill>
                </a:rPr>
                <a:t>treatment Coating</a:t>
              </a:r>
              <a:endParaRPr lang="en-US" sz="1200"/>
            </a:p>
          </p:txBody>
        </p:sp>
      </p:grpSp>
      <p:grpSp>
        <p:nvGrpSpPr>
          <p:cNvPr id="53" name="Group 52"/>
          <p:cNvGrpSpPr/>
          <p:nvPr/>
        </p:nvGrpSpPr>
        <p:grpSpPr>
          <a:xfrm>
            <a:off x="5282371" y="1259979"/>
            <a:ext cx="1691778" cy="671979"/>
            <a:chOff x="4896935" y="0"/>
            <a:chExt cx="1416234" cy="671979"/>
          </a:xfrm>
        </p:grpSpPr>
        <p:sp>
          <p:nvSpPr>
            <p:cNvPr id="66" name="Rectangle 65"/>
            <p:cNvSpPr/>
            <p:nvPr/>
          </p:nvSpPr>
          <p:spPr>
            <a:xfrm>
              <a:off x="4896935" y="0"/>
              <a:ext cx="1416234" cy="671979"/>
            </a:xfrm>
            <a:prstGeom prst="rect">
              <a:avLst/>
            </a:pr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sp>
        <p:sp>
          <p:nvSpPr>
            <p:cNvPr id="67" name="TextBox 66"/>
            <p:cNvSpPr txBox="1"/>
            <p:nvPr/>
          </p:nvSpPr>
          <p:spPr>
            <a:xfrm>
              <a:off x="4896935" y="0"/>
              <a:ext cx="1416234" cy="67197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7150" tIns="57150" rIns="57150" bIns="57150" numCol="1" spcCol="1270" anchor="ctr" anchorCtr="0">
              <a:noAutofit/>
            </a:bodyPr>
            <a:lstStyle/>
            <a:p>
              <a:pPr marL="9525" algn="ctr">
                <a:spcBef>
                  <a:spcPts val="75"/>
                </a:spcBef>
              </a:pPr>
              <a:r>
                <a:rPr lang="en-US" sz="1600" spc="-8">
                  <a:solidFill>
                    <a:srgbClr val="FFFFFF"/>
                  </a:solidFill>
                  <a:cs typeface="Arial" panose="020B0604020202020204" pitchFamily="34" charset="0"/>
                </a:rPr>
                <a:t>Finishing</a:t>
              </a:r>
              <a:endParaRPr lang="en-US" sz="1600" dirty="0">
                <a:cs typeface="Arial" panose="020B0604020202020204" pitchFamily="34" charset="0"/>
              </a:endParaRPr>
            </a:p>
          </p:txBody>
        </p:sp>
      </p:grpSp>
      <p:grpSp>
        <p:nvGrpSpPr>
          <p:cNvPr id="54" name="Group 53"/>
          <p:cNvGrpSpPr/>
          <p:nvPr/>
        </p:nvGrpSpPr>
        <p:grpSpPr>
          <a:xfrm>
            <a:off x="3865711" y="1930813"/>
            <a:ext cx="1416234" cy="2922731"/>
            <a:chOff x="3480275" y="670834"/>
            <a:chExt cx="1416234" cy="2922731"/>
          </a:xfrm>
        </p:grpSpPr>
        <p:sp>
          <p:nvSpPr>
            <p:cNvPr id="64" name="Rectangular Callout 63"/>
            <p:cNvSpPr/>
            <p:nvPr/>
          </p:nvSpPr>
          <p:spPr>
            <a:xfrm>
              <a:off x="3480275" y="670834"/>
              <a:ext cx="1416234" cy="2922731"/>
            </a:xfrm>
            <a:prstGeom prst="wedgeRectCallout">
              <a:avLst>
                <a:gd name="adj1" fmla="val 62500"/>
                <a:gd name="adj2" fmla="val 20830"/>
              </a:avLst>
            </a:prstGeom>
          </p:spPr>
          <p:style>
            <a:lnRef idx="2">
              <a:schemeClr val="dk2">
                <a:shade val="80000"/>
                <a:hueOff val="0"/>
                <a:satOff val="0"/>
                <a:lumOff val="0"/>
                <a:alphaOff val="0"/>
              </a:schemeClr>
            </a:lnRef>
            <a:fillRef idx="1">
              <a:schemeClr val="dk2">
                <a:tint val="50000"/>
                <a:hueOff val="0"/>
                <a:satOff val="0"/>
                <a:lumOff val="0"/>
                <a:alphaOff val="0"/>
              </a:schemeClr>
            </a:fillRef>
            <a:effectRef idx="0">
              <a:schemeClr val="dk2">
                <a:tint val="50000"/>
                <a:hueOff val="0"/>
                <a:satOff val="0"/>
                <a:lumOff val="0"/>
                <a:alphaOff val="0"/>
              </a:schemeClr>
            </a:effectRef>
            <a:fontRef idx="minor">
              <a:schemeClr val="lt2">
                <a:hueOff val="0"/>
                <a:satOff val="0"/>
                <a:lumOff val="0"/>
                <a:alphaOff val="0"/>
              </a:schemeClr>
            </a:fontRef>
          </p:style>
        </p:sp>
        <p:sp>
          <p:nvSpPr>
            <p:cNvPr id="65" name="Rectangular Callout 8"/>
            <p:cNvSpPr txBox="1"/>
            <p:nvPr/>
          </p:nvSpPr>
          <p:spPr>
            <a:xfrm>
              <a:off x="3660013" y="670834"/>
              <a:ext cx="1236496" cy="2922731"/>
            </a:xfrm>
            <a:prstGeom prst="rect">
              <a:avLst/>
            </a:prstGeom>
          </p:spPr>
          <p:style>
            <a:lnRef idx="0">
              <a:scrgbClr r="0" g="0" b="0"/>
            </a:lnRef>
            <a:fillRef idx="0">
              <a:scrgbClr r="0" g="0" b="0"/>
            </a:fillRef>
            <a:effectRef idx="0">
              <a:scrgbClr r="0" g="0" b="0"/>
            </a:effectRef>
            <a:fontRef idx="minor">
              <a:schemeClr val="lt2">
                <a:hueOff val="0"/>
                <a:satOff val="0"/>
                <a:lumOff val="0"/>
                <a:alphaOff val="0"/>
              </a:schemeClr>
            </a:fontRef>
          </p:style>
          <p:txBody>
            <a:bodyPr spcFirstLastPara="0" vert="horz" wrap="square" lIns="38100" tIns="38100" rIns="38100" bIns="38100" numCol="1" spcCol="1270" anchor="t" anchorCtr="0">
              <a:noAutofit/>
            </a:bodyPr>
            <a:lstStyle/>
            <a:p>
              <a:pPr marL="9525" marR="3810" indent="29528">
                <a:lnSpc>
                  <a:spcPts val="1185"/>
                </a:lnSpc>
                <a:spcBef>
                  <a:spcPts val="176"/>
                </a:spcBef>
              </a:pPr>
              <a:r>
                <a:rPr lang="en-US" sz="1200" spc="-8">
                  <a:solidFill>
                    <a:srgbClr val="FF0000"/>
                  </a:solidFill>
                </a:rPr>
                <a:t>Dyeing </a:t>
              </a:r>
            </a:p>
            <a:p>
              <a:pPr marL="9525" marR="3810" indent="29528">
                <a:lnSpc>
                  <a:spcPts val="1185"/>
                </a:lnSpc>
                <a:spcBef>
                  <a:spcPts val="176"/>
                </a:spcBef>
              </a:pPr>
              <a:r>
                <a:rPr lang="en-US" sz="1200" spc="-8">
                  <a:solidFill>
                    <a:srgbClr val="464749"/>
                  </a:solidFill>
                </a:rPr>
                <a:t>Printing</a:t>
              </a:r>
              <a:endParaRPr lang="en-US" sz="1200"/>
            </a:p>
          </p:txBody>
        </p:sp>
      </p:grpSp>
      <p:grpSp>
        <p:nvGrpSpPr>
          <p:cNvPr id="55" name="Group 54"/>
          <p:cNvGrpSpPr/>
          <p:nvPr/>
        </p:nvGrpSpPr>
        <p:grpSpPr>
          <a:xfrm>
            <a:off x="3830129" y="1368793"/>
            <a:ext cx="1451816" cy="562019"/>
            <a:chOff x="3444693" y="108814"/>
            <a:chExt cx="1451816" cy="562019"/>
          </a:xfrm>
        </p:grpSpPr>
        <p:sp>
          <p:nvSpPr>
            <p:cNvPr id="62" name="Rectangle 61"/>
            <p:cNvSpPr/>
            <p:nvPr/>
          </p:nvSpPr>
          <p:spPr>
            <a:xfrm>
              <a:off x="3480275" y="108814"/>
              <a:ext cx="1416234" cy="562019"/>
            </a:xfrm>
            <a:prstGeom prst="rect">
              <a:avLst/>
            </a:pr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sp>
        <p:sp>
          <p:nvSpPr>
            <p:cNvPr id="63" name="TextBox 62"/>
            <p:cNvSpPr txBox="1"/>
            <p:nvPr/>
          </p:nvSpPr>
          <p:spPr>
            <a:xfrm>
              <a:off x="3444693" y="108814"/>
              <a:ext cx="1451816" cy="56201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7150" tIns="57150" rIns="57150" bIns="57150" numCol="1" spcCol="1270" anchor="ctr" anchorCtr="0">
              <a:noAutofit/>
            </a:bodyPr>
            <a:lstStyle/>
            <a:p>
              <a:pPr marL="9525" algn="ctr">
                <a:spcBef>
                  <a:spcPts val="75"/>
                </a:spcBef>
              </a:pPr>
              <a:r>
                <a:rPr lang="en-US" sz="1600">
                  <a:solidFill>
                    <a:srgbClr val="FFFFFF"/>
                  </a:solidFill>
                  <a:cs typeface="Arial" panose="020B0604020202020204" pitchFamily="34" charset="0"/>
                </a:rPr>
                <a:t>Dyeing</a:t>
              </a:r>
              <a:r>
                <a:rPr lang="en-US" sz="1600" spc="-30">
                  <a:solidFill>
                    <a:srgbClr val="FFFFFF"/>
                  </a:solidFill>
                  <a:cs typeface="Arial" panose="020B0604020202020204" pitchFamily="34" charset="0"/>
                </a:rPr>
                <a:t> </a:t>
              </a:r>
              <a:r>
                <a:rPr lang="en-US" sz="1600">
                  <a:solidFill>
                    <a:srgbClr val="FFFFFF"/>
                  </a:solidFill>
                  <a:cs typeface="Arial" panose="020B0604020202020204" pitchFamily="34" charset="0"/>
                </a:rPr>
                <a:t>&amp;</a:t>
              </a:r>
              <a:r>
                <a:rPr lang="en-US" sz="1600" spc="-34">
                  <a:solidFill>
                    <a:srgbClr val="FFFFFF"/>
                  </a:solidFill>
                  <a:cs typeface="Arial" panose="020B0604020202020204" pitchFamily="34" charset="0"/>
                </a:rPr>
                <a:t> </a:t>
              </a:r>
              <a:r>
                <a:rPr lang="en-US" sz="1600" spc="-8">
                  <a:solidFill>
                    <a:srgbClr val="FFFFFF"/>
                  </a:solidFill>
                  <a:cs typeface="Arial" panose="020B0604020202020204" pitchFamily="34" charset="0"/>
                </a:rPr>
                <a:t>Printing</a:t>
              </a:r>
              <a:endParaRPr lang="en-US" sz="1600" dirty="0">
                <a:cs typeface="Arial" panose="020B0604020202020204" pitchFamily="34" charset="0"/>
              </a:endParaRPr>
            </a:p>
          </p:txBody>
        </p:sp>
      </p:grpSp>
      <p:grpSp>
        <p:nvGrpSpPr>
          <p:cNvPr id="56" name="Group 55"/>
          <p:cNvGrpSpPr/>
          <p:nvPr/>
        </p:nvGrpSpPr>
        <p:grpSpPr>
          <a:xfrm>
            <a:off x="1927526" y="1930813"/>
            <a:ext cx="1938185" cy="2697846"/>
            <a:chOff x="2064041" y="670834"/>
            <a:chExt cx="1416234" cy="2697846"/>
          </a:xfrm>
        </p:grpSpPr>
        <p:sp>
          <p:nvSpPr>
            <p:cNvPr id="60" name="Rectangular Callout 59"/>
            <p:cNvSpPr/>
            <p:nvPr/>
          </p:nvSpPr>
          <p:spPr>
            <a:xfrm>
              <a:off x="2064041" y="670834"/>
              <a:ext cx="1416234" cy="2697846"/>
            </a:xfrm>
            <a:prstGeom prst="wedgeRectCallout">
              <a:avLst>
                <a:gd name="adj1" fmla="val 62500"/>
                <a:gd name="adj2" fmla="val 20830"/>
              </a:avLst>
            </a:prstGeom>
          </p:spPr>
          <p:style>
            <a:lnRef idx="2">
              <a:schemeClr val="dk2">
                <a:shade val="80000"/>
                <a:hueOff val="0"/>
                <a:satOff val="0"/>
                <a:lumOff val="0"/>
                <a:alphaOff val="0"/>
              </a:schemeClr>
            </a:lnRef>
            <a:fillRef idx="1">
              <a:schemeClr val="dk2">
                <a:tint val="50000"/>
                <a:hueOff val="0"/>
                <a:satOff val="0"/>
                <a:lumOff val="0"/>
                <a:alphaOff val="0"/>
              </a:schemeClr>
            </a:fillRef>
            <a:effectRef idx="0">
              <a:schemeClr val="dk2">
                <a:tint val="50000"/>
                <a:hueOff val="0"/>
                <a:satOff val="0"/>
                <a:lumOff val="0"/>
                <a:alphaOff val="0"/>
              </a:schemeClr>
            </a:effectRef>
            <a:fontRef idx="minor">
              <a:schemeClr val="lt2">
                <a:hueOff val="0"/>
                <a:satOff val="0"/>
                <a:lumOff val="0"/>
                <a:alphaOff val="0"/>
              </a:schemeClr>
            </a:fontRef>
          </p:style>
        </p:sp>
        <p:sp>
          <p:nvSpPr>
            <p:cNvPr id="61" name="Rectangular Callout 12"/>
            <p:cNvSpPr txBox="1"/>
            <p:nvPr/>
          </p:nvSpPr>
          <p:spPr>
            <a:xfrm>
              <a:off x="2243779" y="670834"/>
              <a:ext cx="1236496" cy="2697846"/>
            </a:xfrm>
            <a:prstGeom prst="rect">
              <a:avLst/>
            </a:prstGeom>
          </p:spPr>
          <p:style>
            <a:lnRef idx="0">
              <a:scrgbClr r="0" g="0" b="0"/>
            </a:lnRef>
            <a:fillRef idx="0">
              <a:scrgbClr r="0" g="0" b="0"/>
            </a:fillRef>
            <a:effectRef idx="0">
              <a:scrgbClr r="0" g="0" b="0"/>
            </a:effectRef>
            <a:fontRef idx="minor">
              <a:schemeClr val="lt2">
                <a:hueOff val="0"/>
                <a:satOff val="0"/>
                <a:lumOff val="0"/>
                <a:alphaOff val="0"/>
              </a:schemeClr>
            </a:fontRef>
          </p:style>
          <p:txBody>
            <a:bodyPr spcFirstLastPara="0" vert="horz" wrap="square" lIns="38100" tIns="38100" rIns="38100" bIns="38100" numCol="1" spcCol="1270" anchor="t" anchorCtr="0">
              <a:noAutofit/>
            </a:bodyPr>
            <a:lstStyle/>
            <a:p>
              <a:pPr marR="172403" algn="just">
                <a:lnSpc>
                  <a:spcPct val="97900"/>
                </a:lnSpc>
                <a:spcBef>
                  <a:spcPts val="1088"/>
                </a:spcBef>
              </a:pPr>
              <a:r>
                <a:rPr lang="en-US" sz="1200" spc="-8">
                  <a:solidFill>
                    <a:srgbClr val="464749"/>
                  </a:solidFill>
                </a:rPr>
                <a:t>Shearing</a:t>
              </a:r>
              <a:r>
                <a:rPr lang="en-US" sz="1200" spc="375">
                  <a:solidFill>
                    <a:srgbClr val="464749"/>
                  </a:solidFill>
                </a:rPr>
                <a:t> </a:t>
              </a:r>
            </a:p>
            <a:p>
              <a:pPr marR="172403" algn="just">
                <a:lnSpc>
                  <a:spcPct val="97900"/>
                </a:lnSpc>
                <a:spcBef>
                  <a:spcPts val="1088"/>
                </a:spcBef>
              </a:pPr>
              <a:r>
                <a:rPr lang="en-US" sz="1200" spc="-8">
                  <a:solidFill>
                    <a:srgbClr val="464749"/>
                  </a:solidFill>
                </a:rPr>
                <a:t>Combing </a:t>
              </a:r>
            </a:p>
            <a:p>
              <a:pPr marR="172403" algn="just">
                <a:lnSpc>
                  <a:spcPct val="97900"/>
                </a:lnSpc>
                <a:spcBef>
                  <a:spcPts val="1088"/>
                </a:spcBef>
              </a:pPr>
              <a:r>
                <a:rPr lang="en-US" sz="1200">
                  <a:solidFill>
                    <a:srgbClr val="FF0000"/>
                  </a:solidFill>
                </a:rPr>
                <a:t>Singeing,</a:t>
              </a:r>
              <a:r>
                <a:rPr lang="en-US" sz="1200" spc="-53">
                  <a:solidFill>
                    <a:srgbClr val="FF0000"/>
                  </a:solidFill>
                </a:rPr>
                <a:t> </a:t>
              </a:r>
              <a:r>
                <a:rPr lang="en-US" sz="1200" spc="-8">
                  <a:solidFill>
                    <a:srgbClr val="FF0000"/>
                  </a:solidFill>
                </a:rPr>
                <a:t>Desizing</a:t>
              </a:r>
              <a:endParaRPr lang="en-US" sz="1200"/>
            </a:p>
            <a:p>
              <a:pPr marL="9525" marR="3810" algn="just">
                <a:lnSpc>
                  <a:spcPct val="101400"/>
                </a:lnSpc>
              </a:pPr>
              <a:r>
                <a:rPr lang="en-US" sz="1200">
                  <a:solidFill>
                    <a:srgbClr val="FF0000"/>
                  </a:solidFill>
                </a:rPr>
                <a:t>Scouring</a:t>
              </a:r>
              <a:r>
                <a:rPr lang="en-US" sz="1200" spc="-38">
                  <a:solidFill>
                    <a:srgbClr val="FF0000"/>
                  </a:solidFill>
                </a:rPr>
                <a:t> </a:t>
              </a:r>
              <a:r>
                <a:rPr lang="en-US" sz="1200">
                  <a:solidFill>
                    <a:srgbClr val="FF0000"/>
                  </a:solidFill>
                </a:rPr>
                <a:t>and</a:t>
              </a:r>
              <a:r>
                <a:rPr lang="en-US" sz="1200" spc="-38">
                  <a:solidFill>
                    <a:srgbClr val="FF0000"/>
                  </a:solidFill>
                </a:rPr>
                <a:t> </a:t>
              </a:r>
              <a:r>
                <a:rPr lang="en-US" sz="1200" spc="-8">
                  <a:solidFill>
                    <a:srgbClr val="FF0000"/>
                  </a:solidFill>
                </a:rPr>
                <a:t>Bleaching </a:t>
              </a:r>
              <a:r>
                <a:rPr lang="en-US" sz="1200">
                  <a:solidFill>
                    <a:srgbClr val="FF0000"/>
                  </a:solidFill>
                </a:rPr>
                <a:t>or</a:t>
              </a:r>
              <a:r>
                <a:rPr lang="en-US" sz="1200" spc="-26">
                  <a:solidFill>
                    <a:srgbClr val="FF0000"/>
                  </a:solidFill>
                </a:rPr>
                <a:t> </a:t>
              </a:r>
              <a:r>
                <a:rPr lang="en-US" sz="1200">
                  <a:solidFill>
                    <a:srgbClr val="FF0000"/>
                  </a:solidFill>
                </a:rPr>
                <a:t>Solomatic</a:t>
              </a:r>
              <a:r>
                <a:rPr lang="en-US" sz="1200" spc="-26">
                  <a:solidFill>
                    <a:srgbClr val="FF0000"/>
                  </a:solidFill>
                </a:rPr>
                <a:t> </a:t>
              </a:r>
              <a:r>
                <a:rPr lang="en-US" sz="1200" spc="-8">
                  <a:solidFill>
                    <a:srgbClr val="FF0000"/>
                  </a:solidFill>
                </a:rPr>
                <a:t>Bleaching</a:t>
              </a:r>
            </a:p>
            <a:p>
              <a:pPr marL="9525" marR="3810" algn="just">
                <a:lnSpc>
                  <a:spcPct val="101400"/>
                </a:lnSpc>
              </a:pPr>
              <a:r>
                <a:rPr lang="en-US" sz="1200" spc="-8">
                  <a:solidFill>
                    <a:srgbClr val="FF0000"/>
                  </a:solidFill>
                </a:rPr>
                <a:t>Washing</a:t>
              </a:r>
              <a:endParaRPr lang="en-US" sz="1200"/>
            </a:p>
            <a:p>
              <a:pPr marL="476" algn="just">
                <a:lnSpc>
                  <a:spcPts val="1189"/>
                </a:lnSpc>
              </a:pPr>
              <a:r>
                <a:rPr lang="en-US" sz="1200">
                  <a:solidFill>
                    <a:srgbClr val="FF0000"/>
                  </a:solidFill>
                </a:rPr>
                <a:t>Mercerising,</a:t>
              </a:r>
              <a:r>
                <a:rPr lang="en-US" sz="1200" spc="-30">
                  <a:solidFill>
                    <a:srgbClr val="FF0000"/>
                  </a:solidFill>
                </a:rPr>
                <a:t> </a:t>
              </a:r>
              <a:r>
                <a:rPr lang="en-US" sz="1200" spc="-8">
                  <a:solidFill>
                    <a:srgbClr val="FF0000"/>
                  </a:solidFill>
                </a:rPr>
                <a:t>Drying</a:t>
              </a:r>
              <a:endParaRPr lang="en-US" sz="1200"/>
            </a:p>
            <a:p>
              <a:pPr marL="462915" marR="456724" indent="-953" algn="just">
                <a:lnSpc>
                  <a:spcPct val="101400"/>
                </a:lnSpc>
              </a:pPr>
              <a:r>
                <a:rPr lang="en-US" sz="1200" spc="-8">
                  <a:solidFill>
                    <a:srgbClr val="FF0000"/>
                  </a:solidFill>
                </a:rPr>
                <a:t>Stenter </a:t>
              </a:r>
              <a:r>
                <a:rPr lang="en-US" sz="1200" spc="-8">
                  <a:solidFill>
                    <a:srgbClr val="464749"/>
                  </a:solidFill>
                </a:rPr>
                <a:t>Shrinking</a:t>
              </a:r>
              <a:endParaRPr lang="en-US" sz="1200" dirty="0"/>
            </a:p>
          </p:txBody>
        </p:sp>
      </p:grpSp>
      <p:grpSp>
        <p:nvGrpSpPr>
          <p:cNvPr id="57" name="Group 56"/>
          <p:cNvGrpSpPr/>
          <p:nvPr/>
        </p:nvGrpSpPr>
        <p:grpSpPr>
          <a:xfrm>
            <a:off x="1476260" y="1481045"/>
            <a:ext cx="2389024" cy="449768"/>
            <a:chOff x="1751541" y="221066"/>
            <a:chExt cx="1728734" cy="449768"/>
          </a:xfrm>
        </p:grpSpPr>
        <p:sp>
          <p:nvSpPr>
            <p:cNvPr id="58" name="Rectangle 57"/>
            <p:cNvSpPr/>
            <p:nvPr/>
          </p:nvSpPr>
          <p:spPr>
            <a:xfrm>
              <a:off x="2064041" y="221066"/>
              <a:ext cx="1416234" cy="449768"/>
            </a:xfrm>
            <a:prstGeom prst="rect">
              <a:avLst/>
            </a:pr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sp>
        <p:sp>
          <p:nvSpPr>
            <p:cNvPr id="59" name="TextBox 58"/>
            <p:cNvSpPr txBox="1"/>
            <p:nvPr/>
          </p:nvSpPr>
          <p:spPr>
            <a:xfrm>
              <a:off x="1751541" y="221066"/>
              <a:ext cx="1676389" cy="44976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7150" tIns="57150" rIns="57150" bIns="57150" numCol="1" spcCol="1270" anchor="ctr" anchorCtr="0">
              <a:noAutofit/>
            </a:bodyPr>
            <a:lstStyle/>
            <a:p>
              <a:pPr marL="283845" algn="ctr">
                <a:spcBef>
                  <a:spcPts val="75"/>
                </a:spcBef>
              </a:pPr>
              <a:r>
                <a:rPr lang="en-US" sz="1600" spc="-8">
                  <a:solidFill>
                    <a:srgbClr val="FFFFFF"/>
                  </a:solidFill>
                  <a:cs typeface="Arial" panose="020B0604020202020204" pitchFamily="34" charset="0"/>
                </a:rPr>
                <a:t>Pre-treatment</a:t>
              </a:r>
              <a:endParaRPr lang="en-US" sz="1600" dirty="0">
                <a:cs typeface="Arial" panose="020B0604020202020204" pitchFamily="34" charset="0"/>
              </a:endParaRPr>
            </a:p>
          </p:txBody>
        </p:sp>
      </p:grpSp>
    </p:spTree>
  </p:cSld>
  <p:clrMapOvr>
    <a:masterClrMapping/>
  </p:clrMapOvr>
  <p:transition advClick="0"/>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D440531-E284-5CCA-09E9-80ED5FE632A9}"/>
              </a:ext>
            </a:extLst>
          </p:cNvPr>
          <p:cNvSpPr>
            <a:spLocks noGrp="1"/>
          </p:cNvSpPr>
          <p:nvPr>
            <p:ph type="title"/>
          </p:nvPr>
        </p:nvSpPr>
        <p:spPr>
          <a:xfrm>
            <a:off x="0" y="441386"/>
            <a:ext cx="9144000" cy="371400"/>
          </a:xfrm>
        </p:spPr>
        <p:txBody>
          <a:bodyPr>
            <a:noAutofit/>
          </a:bodyPr>
          <a:lstStyle/>
          <a:p>
            <a:pPr algn="ctr"/>
            <a:r>
              <a:rPr lang="vi-VN" sz="2400">
                <a:solidFill>
                  <a:schemeClr val="accent1">
                    <a:lumMod val="50000"/>
                  </a:schemeClr>
                </a:solidFill>
                <a:latin typeface="+mn-lt"/>
              </a:rPr>
              <a:t>TEXTILE DYEING TECHNOLOGY</a:t>
            </a:r>
            <a:endParaRPr lang="en-US" sz="2400" dirty="0">
              <a:solidFill>
                <a:schemeClr val="accent1">
                  <a:lumMod val="50000"/>
                </a:schemeClr>
              </a:solidFill>
              <a:latin typeface="+mn-lt"/>
            </a:endParaRPr>
          </a:p>
        </p:txBody>
      </p:sp>
      <p:graphicFrame>
        <p:nvGraphicFramePr>
          <p:cNvPr id="2" name="Diagram 1">
            <a:extLst>
              <a:ext uri="{FF2B5EF4-FFF2-40B4-BE49-F238E27FC236}">
                <a16:creationId xmlns:a16="http://schemas.microsoft.com/office/drawing/2014/main" id="{9540D3E8-2BB6-4012-90AE-405811507C1A}"/>
              </a:ext>
            </a:extLst>
          </p:cNvPr>
          <p:cNvGraphicFramePr/>
          <p:nvPr>
            <p:extLst>
              <p:ext uri="{D42A27DB-BD31-4B8C-83A1-F6EECF244321}">
                <p14:modId xmlns:p14="http://schemas.microsoft.com/office/powerpoint/2010/main" val="1024795748"/>
              </p:ext>
            </p:extLst>
          </p:nvPr>
        </p:nvGraphicFramePr>
        <p:xfrm>
          <a:off x="731798" y="1004609"/>
          <a:ext cx="5791201"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angle 4">
            <a:extLst>
              <a:ext uri="{FF2B5EF4-FFF2-40B4-BE49-F238E27FC236}">
                <a16:creationId xmlns:a16="http://schemas.microsoft.com/office/drawing/2014/main" id="{064AAC44-F061-482C-9F29-7B8B6378B97A}"/>
              </a:ext>
            </a:extLst>
          </p:cNvPr>
          <p:cNvSpPr/>
          <p:nvPr/>
        </p:nvSpPr>
        <p:spPr>
          <a:xfrm>
            <a:off x="440044" y="1882942"/>
            <a:ext cx="6352673" cy="3260558"/>
          </a:xfrm>
          <a:prstGeom prst="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7383C8E5-AABA-405A-A707-CF444B4C819C}"/>
              </a:ext>
            </a:extLst>
          </p:cNvPr>
          <p:cNvSpPr/>
          <p:nvPr/>
        </p:nvSpPr>
        <p:spPr>
          <a:xfrm>
            <a:off x="7313072" y="3196634"/>
            <a:ext cx="1158899" cy="633173"/>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dirty="0"/>
              <a:t>Wastewater</a:t>
            </a:r>
          </a:p>
        </p:txBody>
      </p:sp>
      <p:cxnSp>
        <p:nvCxnSpPr>
          <p:cNvPr id="10" name="Straight Arrow Connector 9">
            <a:extLst>
              <a:ext uri="{FF2B5EF4-FFF2-40B4-BE49-F238E27FC236}">
                <a16:creationId xmlns:a16="http://schemas.microsoft.com/office/drawing/2014/main" id="{91DD80A8-8880-4731-AAF1-4B42D06FFA8F}"/>
              </a:ext>
            </a:extLst>
          </p:cNvPr>
          <p:cNvCxnSpPr>
            <a:cxnSpLocks/>
            <a:stCxn id="5" idx="3"/>
            <a:endCxn id="6" idx="1"/>
          </p:cNvCxnSpPr>
          <p:nvPr/>
        </p:nvCxnSpPr>
        <p:spPr>
          <a:xfrm>
            <a:off x="6792717" y="3513221"/>
            <a:ext cx="52035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F7117440-F3FE-4D58-B5A9-EDB19E653D08}"/>
              </a:ext>
            </a:extLst>
          </p:cNvPr>
          <p:cNvSpPr/>
          <p:nvPr/>
        </p:nvSpPr>
        <p:spPr>
          <a:xfrm>
            <a:off x="7016292" y="1122866"/>
            <a:ext cx="1620932" cy="633173"/>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100" dirty="0"/>
              <a:t>Wastewater contains hydrolyzed starch size and NaOH</a:t>
            </a:r>
          </a:p>
        </p:txBody>
      </p:sp>
      <p:cxnSp>
        <p:nvCxnSpPr>
          <p:cNvPr id="18" name="Straight Arrow Connector 17">
            <a:extLst>
              <a:ext uri="{FF2B5EF4-FFF2-40B4-BE49-F238E27FC236}">
                <a16:creationId xmlns:a16="http://schemas.microsoft.com/office/drawing/2014/main" id="{863AD6EA-3B92-4E38-B2D9-9AC08E7B0C63}"/>
              </a:ext>
            </a:extLst>
          </p:cNvPr>
          <p:cNvCxnSpPr>
            <a:cxnSpLocks/>
            <a:endCxn id="14" idx="1"/>
          </p:cNvCxnSpPr>
          <p:nvPr/>
        </p:nvCxnSpPr>
        <p:spPr>
          <a:xfrm>
            <a:off x="6522999" y="1439453"/>
            <a:ext cx="49329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4777591"/>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0" y="429150"/>
            <a:ext cx="9144000" cy="391774"/>
          </a:xfrm>
          <a:prstGeom prst="rect">
            <a:avLst/>
          </a:prstGeom>
        </p:spPr>
        <p:txBody>
          <a:bodyPr spcFirstLastPara="1" vert="horz" wrap="square" lIns="0" tIns="9525" rIns="0" bIns="0" rtlCol="0" anchor="ctr" anchorCtr="0">
            <a:spAutoFit/>
          </a:bodyPr>
          <a:lstStyle/>
          <a:p>
            <a:pPr marL="9525" algn="ctr">
              <a:spcBef>
                <a:spcPts val="75"/>
              </a:spcBef>
            </a:pPr>
            <a:r>
              <a:rPr lang="en-US" sz="2400">
                <a:solidFill>
                  <a:schemeClr val="accent1">
                    <a:lumMod val="50000"/>
                  </a:schemeClr>
                </a:solidFill>
                <a:latin typeface="+mn-lt"/>
              </a:rPr>
              <a:t>A- DYEING</a:t>
            </a:r>
            <a:r>
              <a:rPr lang="en-US" sz="2400" spc="-68">
                <a:solidFill>
                  <a:schemeClr val="accent1">
                    <a:lumMod val="50000"/>
                  </a:schemeClr>
                </a:solidFill>
                <a:latin typeface="+mn-lt"/>
              </a:rPr>
              <a:t> </a:t>
            </a:r>
            <a:r>
              <a:rPr lang="en-US" sz="2400" spc="-8">
                <a:solidFill>
                  <a:schemeClr val="accent1">
                    <a:lumMod val="50000"/>
                  </a:schemeClr>
                </a:solidFill>
                <a:latin typeface="+mn-lt"/>
              </a:rPr>
              <a:t>APPROACHES</a:t>
            </a:r>
            <a:endParaRPr lang="en-US" sz="2400" spc="-8" dirty="0">
              <a:solidFill>
                <a:schemeClr val="accent1">
                  <a:lumMod val="50000"/>
                </a:schemeClr>
              </a:solidFill>
              <a:latin typeface="+mn-lt"/>
            </a:endParaRPr>
          </a:p>
        </p:txBody>
      </p:sp>
      <p:sp>
        <p:nvSpPr>
          <p:cNvPr id="4" name="object 4"/>
          <p:cNvSpPr txBox="1"/>
          <p:nvPr/>
        </p:nvSpPr>
        <p:spPr>
          <a:xfrm>
            <a:off x="749092" y="1386990"/>
            <a:ext cx="1413642" cy="255839"/>
          </a:xfrm>
          <a:prstGeom prst="rect">
            <a:avLst/>
          </a:prstGeom>
        </p:spPr>
        <p:txBody>
          <a:bodyPr vert="horz" wrap="square" lIns="0" tIns="9525" rIns="0" bIns="0" rtlCol="0">
            <a:spAutoFit/>
          </a:bodyPr>
          <a:lstStyle/>
          <a:p>
            <a:pPr marL="9525">
              <a:spcBef>
                <a:spcPts val="75"/>
              </a:spcBef>
            </a:pPr>
            <a:r>
              <a:rPr sz="1600" b="1" dirty="0">
                <a:solidFill>
                  <a:schemeClr val="tx1"/>
                </a:solidFill>
                <a:latin typeface="+mn-lt"/>
              </a:rPr>
              <a:t>Material</a:t>
            </a:r>
            <a:r>
              <a:rPr sz="1600" b="1" spc="-56" dirty="0">
                <a:solidFill>
                  <a:schemeClr val="tx1"/>
                </a:solidFill>
                <a:latin typeface="+mn-lt"/>
              </a:rPr>
              <a:t> </a:t>
            </a:r>
            <a:r>
              <a:rPr sz="1600" b="1" spc="-15" dirty="0">
                <a:solidFill>
                  <a:schemeClr val="tx1"/>
                </a:solidFill>
                <a:latin typeface="+mn-lt"/>
              </a:rPr>
              <a:t>dyed</a:t>
            </a:r>
            <a:endParaRPr sz="1600">
              <a:solidFill>
                <a:schemeClr val="tx1"/>
              </a:solidFill>
              <a:latin typeface="+mn-lt"/>
            </a:endParaRPr>
          </a:p>
        </p:txBody>
      </p:sp>
      <p:sp>
        <p:nvSpPr>
          <p:cNvPr id="5" name="object 5"/>
          <p:cNvSpPr txBox="1"/>
          <p:nvPr/>
        </p:nvSpPr>
        <p:spPr>
          <a:xfrm>
            <a:off x="749092" y="1622509"/>
            <a:ext cx="2404140" cy="1146468"/>
          </a:xfrm>
          <a:prstGeom prst="rect">
            <a:avLst/>
          </a:prstGeom>
        </p:spPr>
        <p:txBody>
          <a:bodyPr vert="horz" wrap="square" lIns="0" tIns="45720" rIns="0" bIns="0" rtlCol="0">
            <a:spAutoFit/>
          </a:bodyPr>
          <a:lstStyle/>
          <a:p>
            <a:pPr marL="295275" indent="-285750">
              <a:spcBef>
                <a:spcPts val="360"/>
              </a:spcBef>
              <a:buFont typeface="Arial" panose="020B0604020202020204" pitchFamily="34" charset="0"/>
              <a:buChar char="•"/>
              <a:tabLst>
                <a:tab pos="223361" algn="l"/>
              </a:tabLst>
            </a:pPr>
            <a:r>
              <a:rPr sz="1600" spc="-8" dirty="0">
                <a:solidFill>
                  <a:schemeClr val="tx1"/>
                </a:solidFill>
                <a:latin typeface="+mn-lt"/>
                <a:cs typeface="Arial" panose="020B0604020202020204" pitchFamily="34" charset="0"/>
              </a:rPr>
              <a:t>Twine</a:t>
            </a:r>
            <a:endParaRPr sz="1600" dirty="0">
              <a:solidFill>
                <a:schemeClr val="tx1"/>
              </a:solidFill>
              <a:latin typeface="+mn-lt"/>
              <a:cs typeface="Arial" panose="020B0604020202020204" pitchFamily="34" charset="0"/>
            </a:endParaRPr>
          </a:p>
          <a:p>
            <a:pPr marL="295275" indent="-285750">
              <a:spcBef>
                <a:spcPts val="289"/>
              </a:spcBef>
              <a:buFont typeface="Arial" panose="020B0604020202020204" pitchFamily="34" charset="0"/>
              <a:buChar char="•"/>
              <a:tabLst>
                <a:tab pos="223361" algn="l"/>
              </a:tabLst>
            </a:pPr>
            <a:r>
              <a:rPr sz="1600" spc="-15" dirty="0">
                <a:solidFill>
                  <a:schemeClr val="tx1"/>
                </a:solidFill>
                <a:latin typeface="+mn-lt"/>
                <a:cs typeface="Arial" panose="020B0604020202020204" pitchFamily="34" charset="0"/>
              </a:rPr>
              <a:t>Yarn</a:t>
            </a:r>
            <a:endParaRPr sz="1600" dirty="0">
              <a:solidFill>
                <a:schemeClr val="tx1"/>
              </a:solidFill>
              <a:latin typeface="+mn-lt"/>
              <a:cs typeface="Arial" panose="020B0604020202020204" pitchFamily="34" charset="0"/>
            </a:endParaRPr>
          </a:p>
          <a:p>
            <a:pPr marL="295275" indent="-285750">
              <a:spcBef>
                <a:spcPts val="289"/>
              </a:spcBef>
              <a:buFont typeface="Arial" panose="020B0604020202020204" pitchFamily="34" charset="0"/>
              <a:buChar char="•"/>
              <a:tabLst>
                <a:tab pos="223361" algn="l"/>
              </a:tabLst>
            </a:pPr>
            <a:r>
              <a:rPr lang="en-US" sz="1600">
                <a:solidFill>
                  <a:schemeClr val="tx1"/>
                </a:solidFill>
                <a:latin typeface="+mn-lt"/>
                <a:cs typeface="Arial" panose="020B0604020202020204" pitchFamily="34" charset="0"/>
              </a:rPr>
              <a:t>Knitted/woven</a:t>
            </a:r>
            <a:r>
              <a:rPr sz="1600" spc="-15">
                <a:solidFill>
                  <a:schemeClr val="tx1"/>
                </a:solidFill>
                <a:latin typeface="+mn-lt"/>
                <a:cs typeface="Arial" panose="020B0604020202020204" pitchFamily="34" charset="0"/>
              </a:rPr>
              <a:t> </a:t>
            </a:r>
            <a:r>
              <a:rPr sz="1600" spc="-8" dirty="0">
                <a:solidFill>
                  <a:schemeClr val="tx1"/>
                </a:solidFill>
                <a:latin typeface="+mn-lt"/>
                <a:cs typeface="Arial" panose="020B0604020202020204" pitchFamily="34" charset="0"/>
              </a:rPr>
              <a:t>fabric</a:t>
            </a:r>
            <a:endParaRPr sz="1600" dirty="0">
              <a:solidFill>
                <a:schemeClr val="tx1"/>
              </a:solidFill>
              <a:latin typeface="+mn-lt"/>
              <a:cs typeface="Arial" panose="020B0604020202020204" pitchFamily="34" charset="0"/>
            </a:endParaRPr>
          </a:p>
          <a:p>
            <a:pPr marL="295275" indent="-285750">
              <a:spcBef>
                <a:spcPts val="289"/>
              </a:spcBef>
              <a:buFont typeface="Arial" panose="020B0604020202020204" pitchFamily="34" charset="0"/>
              <a:buChar char="•"/>
              <a:tabLst>
                <a:tab pos="223361" algn="l"/>
              </a:tabLst>
            </a:pPr>
            <a:r>
              <a:rPr sz="1600" spc="-8" dirty="0">
                <a:solidFill>
                  <a:schemeClr val="tx1"/>
                </a:solidFill>
                <a:latin typeface="+mn-lt"/>
                <a:cs typeface="Arial" panose="020B0604020202020204" pitchFamily="34" charset="0"/>
              </a:rPr>
              <a:t>Garment</a:t>
            </a:r>
            <a:endParaRPr sz="1600" dirty="0">
              <a:solidFill>
                <a:schemeClr val="tx1"/>
              </a:solidFill>
              <a:latin typeface="+mn-lt"/>
              <a:cs typeface="Arial" panose="020B0604020202020204" pitchFamily="34" charset="0"/>
            </a:endParaRPr>
          </a:p>
        </p:txBody>
      </p:sp>
      <p:sp>
        <p:nvSpPr>
          <p:cNvPr id="6" name="object 6"/>
          <p:cNvSpPr txBox="1"/>
          <p:nvPr/>
        </p:nvSpPr>
        <p:spPr>
          <a:xfrm>
            <a:off x="749092" y="3290077"/>
            <a:ext cx="1986877" cy="255839"/>
          </a:xfrm>
          <a:prstGeom prst="rect">
            <a:avLst/>
          </a:prstGeom>
        </p:spPr>
        <p:txBody>
          <a:bodyPr vert="horz" wrap="square" lIns="0" tIns="9525" rIns="0" bIns="0" rtlCol="0">
            <a:spAutoFit/>
          </a:bodyPr>
          <a:lstStyle/>
          <a:p>
            <a:pPr marL="9525">
              <a:spcBef>
                <a:spcPts val="75"/>
              </a:spcBef>
              <a:tabLst>
                <a:tab pos="266224" algn="l"/>
              </a:tabLst>
            </a:pPr>
            <a:r>
              <a:rPr sz="1600" b="1" spc="-8" dirty="0">
                <a:solidFill>
                  <a:schemeClr val="tx1"/>
                </a:solidFill>
                <a:latin typeface="+mn-lt"/>
              </a:rPr>
              <a:t>Process</a:t>
            </a:r>
            <a:endParaRPr sz="1600">
              <a:solidFill>
                <a:schemeClr val="tx1"/>
              </a:solidFill>
              <a:latin typeface="+mn-lt"/>
            </a:endParaRPr>
          </a:p>
        </p:txBody>
      </p:sp>
      <p:sp>
        <p:nvSpPr>
          <p:cNvPr id="7" name="object 7"/>
          <p:cNvSpPr txBox="1"/>
          <p:nvPr/>
        </p:nvSpPr>
        <p:spPr>
          <a:xfrm>
            <a:off x="749092" y="3562448"/>
            <a:ext cx="2183803" cy="577081"/>
          </a:xfrm>
          <a:prstGeom prst="rect">
            <a:avLst/>
          </a:prstGeom>
        </p:spPr>
        <p:txBody>
          <a:bodyPr vert="horz" wrap="square" lIns="0" tIns="45720" rIns="0" bIns="0" rtlCol="0">
            <a:spAutoFit/>
          </a:bodyPr>
          <a:lstStyle/>
          <a:p>
            <a:pPr marL="295275" indent="-285750">
              <a:spcBef>
                <a:spcPts val="360"/>
              </a:spcBef>
              <a:buFont typeface="Arial" panose="020B0604020202020204" pitchFamily="34" charset="0"/>
              <a:buChar char="•"/>
              <a:tabLst>
                <a:tab pos="223361" algn="l"/>
              </a:tabLst>
            </a:pPr>
            <a:r>
              <a:rPr sz="1600" spc="-8" dirty="0">
                <a:solidFill>
                  <a:schemeClr val="tx1"/>
                </a:solidFill>
                <a:latin typeface="+mn-lt"/>
                <a:cs typeface="Arial" panose="020B0604020202020204" pitchFamily="34" charset="0"/>
              </a:rPr>
              <a:t>Batch</a:t>
            </a:r>
            <a:endParaRPr sz="1600" dirty="0">
              <a:solidFill>
                <a:schemeClr val="tx1"/>
              </a:solidFill>
              <a:latin typeface="+mn-lt"/>
              <a:cs typeface="Arial" panose="020B0604020202020204" pitchFamily="34" charset="0"/>
            </a:endParaRPr>
          </a:p>
          <a:p>
            <a:pPr marL="295275" indent="-285750">
              <a:spcBef>
                <a:spcPts val="289"/>
              </a:spcBef>
              <a:buFont typeface="Arial" panose="020B0604020202020204" pitchFamily="34" charset="0"/>
              <a:buChar char="•"/>
              <a:tabLst>
                <a:tab pos="223361" algn="l"/>
              </a:tabLst>
            </a:pPr>
            <a:r>
              <a:rPr sz="1600" spc="-8" dirty="0">
                <a:solidFill>
                  <a:schemeClr val="tx1"/>
                </a:solidFill>
                <a:latin typeface="+mn-lt"/>
                <a:cs typeface="Arial" panose="020B0604020202020204" pitchFamily="34" charset="0"/>
              </a:rPr>
              <a:t>Continuous</a:t>
            </a:r>
            <a:endParaRPr sz="1600" dirty="0">
              <a:solidFill>
                <a:schemeClr val="tx1"/>
              </a:solidFill>
              <a:latin typeface="+mn-lt"/>
              <a:cs typeface="Arial" panose="020B0604020202020204" pitchFamily="34" charset="0"/>
            </a:endParaRPr>
          </a:p>
        </p:txBody>
      </p:sp>
      <p:sp>
        <p:nvSpPr>
          <p:cNvPr id="8" name="object 8"/>
          <p:cNvSpPr txBox="1"/>
          <p:nvPr/>
        </p:nvSpPr>
        <p:spPr>
          <a:xfrm>
            <a:off x="4014109" y="1386990"/>
            <a:ext cx="2761263" cy="255839"/>
          </a:xfrm>
          <a:prstGeom prst="rect">
            <a:avLst/>
          </a:prstGeom>
        </p:spPr>
        <p:txBody>
          <a:bodyPr vert="horz" wrap="square" lIns="0" tIns="9525" rIns="0" bIns="0" rtlCol="0">
            <a:spAutoFit/>
          </a:bodyPr>
          <a:lstStyle/>
          <a:p>
            <a:pPr marL="9525">
              <a:spcBef>
                <a:spcPts val="75"/>
              </a:spcBef>
              <a:tabLst>
                <a:tab pos="266224" algn="l"/>
              </a:tabLst>
            </a:pPr>
            <a:r>
              <a:rPr sz="1600" b="1" dirty="0">
                <a:solidFill>
                  <a:schemeClr val="tx1"/>
                </a:solidFill>
                <a:latin typeface="+mn-lt"/>
              </a:rPr>
              <a:t>Dyeing</a:t>
            </a:r>
            <a:r>
              <a:rPr sz="1600" b="1" spc="-23" dirty="0">
                <a:solidFill>
                  <a:schemeClr val="tx1"/>
                </a:solidFill>
                <a:latin typeface="+mn-lt"/>
              </a:rPr>
              <a:t> </a:t>
            </a:r>
            <a:r>
              <a:rPr sz="1600" b="1" spc="-8" dirty="0">
                <a:solidFill>
                  <a:schemeClr val="tx1"/>
                </a:solidFill>
                <a:latin typeface="+mn-lt"/>
              </a:rPr>
              <a:t>techniques</a:t>
            </a:r>
            <a:endParaRPr sz="1600">
              <a:solidFill>
                <a:schemeClr val="tx1"/>
              </a:solidFill>
              <a:latin typeface="+mn-lt"/>
            </a:endParaRPr>
          </a:p>
        </p:txBody>
      </p:sp>
      <p:sp>
        <p:nvSpPr>
          <p:cNvPr id="9" name="object 9"/>
          <p:cNvSpPr txBox="1"/>
          <p:nvPr/>
        </p:nvSpPr>
        <p:spPr>
          <a:xfrm>
            <a:off x="4014109" y="1692465"/>
            <a:ext cx="4557014" cy="2915542"/>
          </a:xfrm>
          <a:prstGeom prst="rect">
            <a:avLst/>
          </a:prstGeom>
        </p:spPr>
        <p:txBody>
          <a:bodyPr vert="horz" wrap="square" lIns="0" tIns="17145" rIns="0" bIns="0" rtlCol="0">
            <a:spAutoFit/>
          </a:bodyPr>
          <a:lstStyle/>
          <a:p>
            <a:pPr marL="295275" marR="3810" indent="-285750" algn="just">
              <a:lnSpc>
                <a:spcPts val="1425"/>
              </a:lnSpc>
              <a:spcBef>
                <a:spcPts val="135"/>
              </a:spcBef>
              <a:buFont typeface="Arial" panose="020B0604020202020204" pitchFamily="34" charset="0"/>
              <a:buChar char="•"/>
              <a:tabLst>
                <a:tab pos="223838" algn="l"/>
              </a:tabLst>
            </a:pPr>
            <a:r>
              <a:rPr sz="1600" dirty="0">
                <a:solidFill>
                  <a:schemeClr val="tx1"/>
                </a:solidFill>
                <a:latin typeface="+mn-lt"/>
                <a:cs typeface="Arial" panose="020B0604020202020204" pitchFamily="34" charset="0"/>
              </a:rPr>
              <a:t>Gel</a:t>
            </a:r>
            <a:r>
              <a:rPr sz="1600" spc="-19"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dyeing</a:t>
            </a:r>
            <a:r>
              <a:rPr sz="1600" spc="-15"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(in</a:t>
            </a:r>
            <a:r>
              <a:rPr sz="1600" spc="-15"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the</a:t>
            </a:r>
            <a:r>
              <a:rPr sz="1600" spc="-15"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production</a:t>
            </a:r>
            <a:r>
              <a:rPr sz="1600" spc="-15" dirty="0">
                <a:solidFill>
                  <a:schemeClr val="tx1"/>
                </a:solidFill>
                <a:latin typeface="+mn-lt"/>
                <a:cs typeface="Arial" panose="020B0604020202020204" pitchFamily="34" charset="0"/>
              </a:rPr>
              <a:t> </a:t>
            </a:r>
            <a:r>
              <a:rPr sz="1600" spc="-19" dirty="0">
                <a:solidFill>
                  <a:schemeClr val="tx1"/>
                </a:solidFill>
                <a:latin typeface="+mn-lt"/>
                <a:cs typeface="Arial" panose="020B0604020202020204" pitchFamily="34" charset="0"/>
              </a:rPr>
              <a:t>of </a:t>
            </a:r>
            <a:r>
              <a:rPr sz="1600">
                <a:solidFill>
                  <a:schemeClr val="tx1"/>
                </a:solidFill>
                <a:latin typeface="+mn-lt"/>
                <a:cs typeface="Arial" panose="020B0604020202020204" pitchFamily="34" charset="0"/>
              </a:rPr>
              <a:t>artificial</a:t>
            </a:r>
            <a:r>
              <a:rPr sz="1600" spc="-38">
                <a:solidFill>
                  <a:schemeClr val="tx1"/>
                </a:solidFill>
                <a:latin typeface="+mn-lt"/>
                <a:cs typeface="Arial" panose="020B0604020202020204" pitchFamily="34" charset="0"/>
              </a:rPr>
              <a:t> </a:t>
            </a:r>
            <a:r>
              <a:rPr lang="en-US" sz="1600" spc="-8">
                <a:solidFill>
                  <a:schemeClr val="tx1"/>
                </a:solidFill>
                <a:latin typeface="+mn-lt"/>
                <a:cs typeface="Arial" panose="020B0604020202020204" pitchFamily="34" charset="0"/>
              </a:rPr>
              <a:t>fibers</a:t>
            </a:r>
            <a:r>
              <a:rPr sz="1600" spc="-8">
                <a:solidFill>
                  <a:schemeClr val="tx1"/>
                </a:solidFill>
                <a:latin typeface="+mn-lt"/>
                <a:cs typeface="Arial" panose="020B0604020202020204" pitchFamily="34" charset="0"/>
              </a:rPr>
              <a:t>)</a:t>
            </a:r>
            <a:endParaRPr sz="1600" dirty="0">
              <a:solidFill>
                <a:schemeClr val="tx1"/>
              </a:solidFill>
              <a:latin typeface="+mn-lt"/>
              <a:cs typeface="Arial" panose="020B0604020202020204" pitchFamily="34" charset="0"/>
            </a:endParaRPr>
          </a:p>
          <a:p>
            <a:pPr marL="295275" indent="-285750" algn="just">
              <a:spcBef>
                <a:spcPts val="240"/>
              </a:spcBef>
              <a:buFont typeface="Arial" panose="020B0604020202020204" pitchFamily="34" charset="0"/>
              <a:buChar char="•"/>
              <a:tabLst>
                <a:tab pos="223361" algn="l"/>
              </a:tabLst>
            </a:pPr>
            <a:r>
              <a:rPr sz="1600" dirty="0">
                <a:solidFill>
                  <a:schemeClr val="tx1"/>
                </a:solidFill>
                <a:latin typeface="+mn-lt"/>
                <a:cs typeface="Arial" panose="020B0604020202020204" pitchFamily="34" charset="0"/>
              </a:rPr>
              <a:t>Pigment</a:t>
            </a:r>
            <a:r>
              <a:rPr sz="1600" spc="-19"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dyeing</a:t>
            </a:r>
            <a:r>
              <a:rPr sz="1600" spc="-23"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(with</a:t>
            </a:r>
            <a:r>
              <a:rPr sz="1600" spc="-19" dirty="0">
                <a:solidFill>
                  <a:schemeClr val="tx1"/>
                </a:solidFill>
                <a:latin typeface="+mn-lt"/>
                <a:cs typeface="Arial" panose="020B0604020202020204" pitchFamily="34" charset="0"/>
              </a:rPr>
              <a:t> </a:t>
            </a:r>
            <a:r>
              <a:rPr sz="1600" spc="-8" dirty="0">
                <a:solidFill>
                  <a:schemeClr val="tx1"/>
                </a:solidFill>
                <a:latin typeface="+mn-lt"/>
                <a:cs typeface="Arial" panose="020B0604020202020204" pitchFamily="34" charset="0"/>
              </a:rPr>
              <a:t>binder)</a:t>
            </a:r>
            <a:endParaRPr sz="1600" dirty="0">
              <a:solidFill>
                <a:schemeClr val="tx1"/>
              </a:solidFill>
              <a:latin typeface="+mn-lt"/>
              <a:cs typeface="Arial" panose="020B0604020202020204" pitchFamily="34" charset="0"/>
            </a:endParaRPr>
          </a:p>
          <a:p>
            <a:pPr marL="295275" indent="-285750" algn="just">
              <a:spcBef>
                <a:spcPts val="285"/>
              </a:spcBef>
              <a:buFont typeface="Arial" panose="020B0604020202020204" pitchFamily="34" charset="0"/>
              <a:buChar char="•"/>
              <a:tabLst>
                <a:tab pos="223361" algn="l"/>
              </a:tabLst>
            </a:pPr>
            <a:r>
              <a:rPr sz="1600" dirty="0">
                <a:solidFill>
                  <a:schemeClr val="tx1"/>
                </a:solidFill>
                <a:latin typeface="+mn-lt"/>
                <a:cs typeface="Arial" panose="020B0604020202020204" pitchFamily="34" charset="0"/>
              </a:rPr>
              <a:t>Diffusion</a:t>
            </a:r>
            <a:r>
              <a:rPr sz="1600" spc="-68" dirty="0">
                <a:solidFill>
                  <a:schemeClr val="tx1"/>
                </a:solidFill>
                <a:latin typeface="+mn-lt"/>
                <a:cs typeface="Arial" panose="020B0604020202020204" pitchFamily="34" charset="0"/>
              </a:rPr>
              <a:t> </a:t>
            </a:r>
            <a:r>
              <a:rPr sz="1600" spc="-8" dirty="0">
                <a:solidFill>
                  <a:schemeClr val="tx1"/>
                </a:solidFill>
                <a:latin typeface="+mn-lt"/>
                <a:cs typeface="Arial" panose="020B0604020202020204" pitchFamily="34" charset="0"/>
              </a:rPr>
              <a:t>dyeing</a:t>
            </a:r>
            <a:endParaRPr sz="1600" dirty="0">
              <a:solidFill>
                <a:schemeClr val="tx1"/>
              </a:solidFill>
              <a:latin typeface="+mn-lt"/>
              <a:cs typeface="Arial" panose="020B0604020202020204" pitchFamily="34" charset="0"/>
            </a:endParaRPr>
          </a:p>
          <a:p>
            <a:pPr marL="295275" indent="-285750" algn="just">
              <a:spcBef>
                <a:spcPts val="289"/>
              </a:spcBef>
              <a:buFont typeface="Arial" panose="020B0604020202020204" pitchFamily="34" charset="0"/>
              <a:buChar char="•"/>
              <a:tabLst>
                <a:tab pos="223361" algn="l"/>
              </a:tabLst>
            </a:pPr>
            <a:r>
              <a:rPr sz="1600" dirty="0">
                <a:solidFill>
                  <a:schemeClr val="tx1"/>
                </a:solidFill>
                <a:latin typeface="+mn-lt"/>
                <a:cs typeface="Arial" panose="020B0604020202020204" pitchFamily="34" charset="0"/>
              </a:rPr>
              <a:t>Exhaust</a:t>
            </a:r>
            <a:r>
              <a:rPr sz="1600" spc="-23" dirty="0">
                <a:solidFill>
                  <a:schemeClr val="tx1"/>
                </a:solidFill>
                <a:latin typeface="+mn-lt"/>
                <a:cs typeface="Arial" panose="020B0604020202020204" pitchFamily="34" charset="0"/>
              </a:rPr>
              <a:t> </a:t>
            </a:r>
            <a:r>
              <a:rPr sz="1600" spc="-8" dirty="0">
                <a:solidFill>
                  <a:schemeClr val="tx1"/>
                </a:solidFill>
                <a:latin typeface="+mn-lt"/>
                <a:cs typeface="Arial" panose="020B0604020202020204" pitchFamily="34" charset="0"/>
              </a:rPr>
              <a:t>dyeing</a:t>
            </a:r>
            <a:endParaRPr sz="1600" dirty="0">
              <a:solidFill>
                <a:schemeClr val="tx1"/>
              </a:solidFill>
              <a:latin typeface="+mn-lt"/>
              <a:cs typeface="Arial" panose="020B0604020202020204" pitchFamily="34" charset="0"/>
            </a:endParaRPr>
          </a:p>
          <a:p>
            <a:pPr marL="295275" indent="-285750" algn="just">
              <a:spcBef>
                <a:spcPts val="289"/>
              </a:spcBef>
              <a:buFont typeface="Arial" panose="020B0604020202020204" pitchFamily="34" charset="0"/>
              <a:buChar char="•"/>
              <a:tabLst>
                <a:tab pos="223361" algn="l"/>
              </a:tabLst>
            </a:pPr>
            <a:r>
              <a:rPr sz="1600">
                <a:solidFill>
                  <a:schemeClr val="tx1"/>
                </a:solidFill>
                <a:latin typeface="+mn-lt"/>
                <a:cs typeface="Arial" panose="020B0604020202020204" pitchFamily="34" charset="0"/>
              </a:rPr>
              <a:t>Ozone</a:t>
            </a:r>
            <a:r>
              <a:rPr sz="1600" spc="-19">
                <a:solidFill>
                  <a:schemeClr val="tx1"/>
                </a:solidFill>
                <a:latin typeface="+mn-lt"/>
                <a:cs typeface="Arial" panose="020B0604020202020204" pitchFamily="34" charset="0"/>
              </a:rPr>
              <a:t> </a:t>
            </a:r>
            <a:r>
              <a:rPr sz="1600" spc="-8">
                <a:solidFill>
                  <a:schemeClr val="tx1"/>
                </a:solidFill>
                <a:latin typeface="+mn-lt"/>
                <a:cs typeface="Arial" panose="020B0604020202020204" pitchFamily="34" charset="0"/>
              </a:rPr>
              <a:t>dyeing</a:t>
            </a:r>
            <a:endParaRPr lang="en-US" sz="1600" spc="-8">
              <a:solidFill>
                <a:schemeClr val="tx1"/>
              </a:solidFill>
              <a:latin typeface="+mn-lt"/>
              <a:cs typeface="Arial" panose="020B0604020202020204" pitchFamily="34" charset="0"/>
            </a:endParaRPr>
          </a:p>
          <a:p>
            <a:pPr marL="295275" indent="-9525" algn="just">
              <a:spcBef>
                <a:spcPts val="289"/>
              </a:spcBef>
              <a:buFont typeface="Courier New" panose="02070309020205020404" pitchFamily="49" charset="0"/>
              <a:buChar char="o"/>
              <a:tabLst>
                <a:tab pos="223361" algn="l"/>
              </a:tabLst>
            </a:pPr>
            <a:r>
              <a:rPr lang="en-US" sz="1600" spc="-8">
                <a:solidFill>
                  <a:schemeClr val="tx1"/>
                </a:solidFill>
                <a:latin typeface="+mn-lt"/>
                <a:cs typeface="Arial" panose="020B0604020202020204" pitchFamily="34" charset="0"/>
              </a:rPr>
              <a:t> Ozone can be used on indigo or black sulfur fabrics.</a:t>
            </a:r>
          </a:p>
          <a:p>
            <a:pPr marL="295275" indent="-9525" algn="just">
              <a:spcBef>
                <a:spcPts val="289"/>
              </a:spcBef>
              <a:buFont typeface="Courier New" panose="02070309020205020404" pitchFamily="49" charset="0"/>
              <a:buChar char="o"/>
              <a:tabLst>
                <a:tab pos="223361" algn="l"/>
              </a:tabLst>
            </a:pPr>
            <a:r>
              <a:rPr lang="en-US" sz="1600" spc="-8">
                <a:solidFill>
                  <a:schemeClr val="tx1"/>
                </a:solidFill>
                <a:latin typeface="+mn-lt"/>
                <a:cs typeface="Arial" panose="020B0604020202020204" pitchFamily="34" charset="0"/>
              </a:rPr>
              <a:t> Use of ozone requires up-front investment in the ozone machine and the generators, along with safety training for workers.</a:t>
            </a:r>
          </a:p>
          <a:p>
            <a:pPr marL="9525" algn="just">
              <a:spcBef>
                <a:spcPts val="289"/>
              </a:spcBef>
              <a:tabLst>
                <a:tab pos="223361" algn="l"/>
              </a:tabLst>
            </a:pPr>
            <a:endParaRPr sz="1600" dirty="0">
              <a:solidFill>
                <a:schemeClr val="tx1"/>
              </a:solidFill>
              <a:latin typeface="+mn-lt"/>
              <a:cs typeface="Arial" panose="020B0604020202020204" pitchFamily="34" charset="0"/>
            </a:endParaRPr>
          </a:p>
        </p:txBody>
      </p:sp>
      <p:sp>
        <p:nvSpPr>
          <p:cNvPr id="11" name="Rectangle 10"/>
          <p:cNvSpPr/>
          <p:nvPr/>
        </p:nvSpPr>
        <p:spPr>
          <a:xfrm>
            <a:off x="1" y="898339"/>
            <a:ext cx="9143999" cy="400110"/>
          </a:xfrm>
          <a:prstGeom prst="rect">
            <a:avLst/>
          </a:prstGeom>
        </p:spPr>
        <p:txBody>
          <a:bodyPr wrap="square">
            <a:spAutoFit/>
          </a:bodyPr>
          <a:lstStyle/>
          <a:p>
            <a:pPr algn="ctr"/>
            <a:r>
              <a:rPr lang="en-US" sz="2000" b="1">
                <a:solidFill>
                  <a:srgbClr val="0066FF"/>
                </a:solidFill>
                <a:latin typeface="+mn-lt"/>
              </a:rPr>
              <a:t>Dyeing methods</a:t>
            </a:r>
          </a:p>
        </p:txBody>
      </p:sp>
    </p:spTree>
  </p:cSld>
  <p:clrMapOvr>
    <a:masterClrMapping/>
  </p:clrMapOvr>
  <p:transition advClick="0"/>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0" y="438301"/>
            <a:ext cx="9144000" cy="391774"/>
          </a:xfrm>
          <a:prstGeom prst="rect">
            <a:avLst/>
          </a:prstGeom>
        </p:spPr>
        <p:txBody>
          <a:bodyPr spcFirstLastPara="1" vert="horz" wrap="square" lIns="0" tIns="9525" rIns="0" bIns="0" rtlCol="0" anchor="ctr" anchorCtr="0">
            <a:spAutoFit/>
          </a:bodyPr>
          <a:lstStyle/>
          <a:p>
            <a:pPr marL="9525" algn="ctr">
              <a:spcBef>
                <a:spcPts val="75"/>
              </a:spcBef>
            </a:pPr>
            <a:r>
              <a:rPr lang="en-US" sz="2400" spc="-15">
                <a:solidFill>
                  <a:schemeClr val="accent1">
                    <a:lumMod val="50000"/>
                  </a:schemeClr>
                </a:solidFill>
                <a:latin typeface="+mn-lt"/>
              </a:rPr>
              <a:t>B- </a:t>
            </a:r>
            <a:r>
              <a:rPr lang="en-US" sz="2400">
                <a:solidFill>
                  <a:schemeClr val="accent1">
                    <a:lumMod val="50000"/>
                  </a:schemeClr>
                </a:solidFill>
                <a:latin typeface="+mn-lt"/>
              </a:rPr>
              <a:t>FABRIC</a:t>
            </a:r>
            <a:r>
              <a:rPr lang="en-US" sz="2400" spc="-34">
                <a:solidFill>
                  <a:schemeClr val="accent1">
                    <a:lumMod val="50000"/>
                  </a:schemeClr>
                </a:solidFill>
                <a:latin typeface="+mn-lt"/>
              </a:rPr>
              <a:t> </a:t>
            </a:r>
            <a:r>
              <a:rPr lang="en-US" sz="2400" spc="-8">
                <a:solidFill>
                  <a:schemeClr val="accent1">
                    <a:lumMod val="50000"/>
                  </a:schemeClr>
                </a:solidFill>
                <a:latin typeface="+mn-lt"/>
              </a:rPr>
              <a:t>DYEING</a:t>
            </a:r>
            <a:endParaRPr lang="en-US" sz="2400" spc="-8" dirty="0">
              <a:solidFill>
                <a:schemeClr val="accent1">
                  <a:lumMod val="50000"/>
                </a:schemeClr>
              </a:solidFill>
              <a:latin typeface="+mn-lt"/>
            </a:endParaRPr>
          </a:p>
        </p:txBody>
      </p:sp>
      <p:sp>
        <p:nvSpPr>
          <p:cNvPr id="3" name="object 3"/>
          <p:cNvSpPr txBox="1"/>
          <p:nvPr/>
        </p:nvSpPr>
        <p:spPr>
          <a:xfrm>
            <a:off x="374572" y="1048958"/>
            <a:ext cx="4120309" cy="2615588"/>
          </a:xfrm>
          <a:prstGeom prst="rect">
            <a:avLst/>
          </a:prstGeom>
        </p:spPr>
        <p:txBody>
          <a:bodyPr vert="horz" wrap="square" lIns="0" tIns="5715" rIns="0" bIns="0" rtlCol="0">
            <a:spAutoFit/>
          </a:bodyPr>
          <a:lstStyle/>
          <a:p>
            <a:pPr marL="9525" marR="3810" algn="just">
              <a:lnSpc>
                <a:spcPct val="101400"/>
              </a:lnSpc>
              <a:spcBef>
                <a:spcPts val="45"/>
              </a:spcBef>
              <a:tabLst>
                <a:tab pos="266700" algn="l"/>
              </a:tabLst>
            </a:pPr>
            <a:r>
              <a:rPr lang="en-US" sz="1300" b="1" dirty="0">
                <a:solidFill>
                  <a:schemeClr val="tx1"/>
                </a:solidFill>
                <a:latin typeface="+mn-lt"/>
                <a:cs typeface="Arial" panose="020B0604020202020204" pitchFamily="34" charset="0"/>
              </a:rPr>
              <a:t>Cellulosic</a:t>
            </a:r>
            <a:r>
              <a:rPr lang="en-US" sz="1300" b="1" spc="-56" dirty="0">
                <a:solidFill>
                  <a:schemeClr val="tx1"/>
                </a:solidFill>
                <a:latin typeface="+mn-lt"/>
                <a:cs typeface="Arial" panose="020B0604020202020204" pitchFamily="34" charset="0"/>
              </a:rPr>
              <a:t> </a:t>
            </a:r>
            <a:r>
              <a:rPr lang="en-US" sz="1300" b="1" dirty="0">
                <a:solidFill>
                  <a:schemeClr val="tx1"/>
                </a:solidFill>
                <a:latin typeface="+mn-lt"/>
                <a:cs typeface="Arial" panose="020B0604020202020204" pitchFamily="34" charset="0"/>
              </a:rPr>
              <a:t>Fabric</a:t>
            </a:r>
            <a:r>
              <a:rPr lang="en-US" sz="1300" b="1" spc="-53" dirty="0">
                <a:solidFill>
                  <a:schemeClr val="tx1"/>
                </a:solidFill>
                <a:latin typeface="+mn-lt"/>
                <a:cs typeface="Arial" panose="020B0604020202020204" pitchFamily="34" charset="0"/>
              </a:rPr>
              <a:t> </a:t>
            </a:r>
            <a:r>
              <a:rPr lang="en-US" sz="1300" b="1" dirty="0">
                <a:solidFill>
                  <a:schemeClr val="tx1"/>
                </a:solidFill>
                <a:latin typeface="+mn-lt"/>
                <a:cs typeface="Arial" panose="020B0604020202020204" pitchFamily="34" charset="0"/>
              </a:rPr>
              <a:t>Dyeing</a:t>
            </a:r>
            <a:r>
              <a:rPr lang="en-US" sz="1300" b="1" spc="-53" dirty="0">
                <a:solidFill>
                  <a:schemeClr val="tx1"/>
                </a:solidFill>
                <a:latin typeface="+mn-lt"/>
                <a:cs typeface="Arial" panose="020B0604020202020204" pitchFamily="34" charset="0"/>
              </a:rPr>
              <a:t> </a:t>
            </a:r>
            <a:r>
              <a:rPr lang="en-US" sz="1300" dirty="0">
                <a:solidFill>
                  <a:schemeClr val="tx1"/>
                </a:solidFill>
                <a:latin typeface="+mn-lt"/>
                <a:cs typeface="Arial" panose="020B0604020202020204" pitchFamily="34" charset="0"/>
              </a:rPr>
              <a:t>(Cotton,</a:t>
            </a:r>
            <a:r>
              <a:rPr lang="en-US" sz="1300" spc="-30" dirty="0">
                <a:solidFill>
                  <a:schemeClr val="tx1"/>
                </a:solidFill>
                <a:latin typeface="+mn-lt"/>
                <a:cs typeface="Arial" panose="020B0604020202020204" pitchFamily="34" charset="0"/>
              </a:rPr>
              <a:t> </a:t>
            </a:r>
            <a:r>
              <a:rPr lang="en-US" sz="1300" dirty="0">
                <a:solidFill>
                  <a:schemeClr val="tx1"/>
                </a:solidFill>
                <a:latin typeface="+mn-lt"/>
                <a:cs typeface="Arial" panose="020B0604020202020204" pitchFamily="34" charset="0"/>
              </a:rPr>
              <a:t>Viscose,</a:t>
            </a:r>
            <a:r>
              <a:rPr lang="en-US" sz="1300" spc="-34" dirty="0">
                <a:solidFill>
                  <a:schemeClr val="tx1"/>
                </a:solidFill>
                <a:latin typeface="+mn-lt"/>
                <a:cs typeface="Arial" panose="020B0604020202020204" pitchFamily="34" charset="0"/>
              </a:rPr>
              <a:t> </a:t>
            </a:r>
            <a:r>
              <a:rPr lang="en-US" sz="1300" dirty="0">
                <a:solidFill>
                  <a:schemeClr val="tx1"/>
                </a:solidFill>
                <a:latin typeface="+mn-lt"/>
                <a:cs typeface="Arial" panose="020B0604020202020204" pitchFamily="34" charset="0"/>
              </a:rPr>
              <a:t>lyocell,</a:t>
            </a:r>
            <a:r>
              <a:rPr lang="en-US" sz="1300" spc="-34" dirty="0">
                <a:solidFill>
                  <a:schemeClr val="tx1"/>
                </a:solidFill>
                <a:latin typeface="+mn-lt"/>
                <a:cs typeface="Arial" panose="020B0604020202020204" pitchFamily="34" charset="0"/>
              </a:rPr>
              <a:t> </a:t>
            </a:r>
            <a:r>
              <a:rPr lang="en-US" sz="1300" dirty="0">
                <a:solidFill>
                  <a:schemeClr val="tx1"/>
                </a:solidFill>
                <a:latin typeface="+mn-lt"/>
                <a:cs typeface="Arial" panose="020B0604020202020204" pitchFamily="34" charset="0"/>
              </a:rPr>
              <a:t>linen,</a:t>
            </a:r>
            <a:r>
              <a:rPr lang="en-US" sz="1300" spc="-30" dirty="0">
                <a:solidFill>
                  <a:schemeClr val="tx1"/>
                </a:solidFill>
                <a:latin typeface="+mn-lt"/>
                <a:cs typeface="Arial" panose="020B0604020202020204" pitchFamily="34" charset="0"/>
              </a:rPr>
              <a:t> </a:t>
            </a:r>
            <a:r>
              <a:rPr lang="en-US" sz="1300" spc="-15" dirty="0">
                <a:solidFill>
                  <a:schemeClr val="tx1"/>
                </a:solidFill>
                <a:latin typeface="+mn-lt"/>
                <a:cs typeface="Arial" panose="020B0604020202020204" pitchFamily="34" charset="0"/>
              </a:rPr>
              <a:t>hemp </a:t>
            </a:r>
            <a:r>
              <a:rPr lang="en-US" sz="1300" spc="-8" dirty="0">
                <a:solidFill>
                  <a:schemeClr val="tx1"/>
                </a:solidFill>
                <a:latin typeface="+mn-lt"/>
                <a:cs typeface="Arial" panose="020B0604020202020204" pitchFamily="34" charset="0"/>
              </a:rPr>
              <a:t>etc.)</a:t>
            </a:r>
            <a:endParaRPr lang="en-US" sz="1300" dirty="0">
              <a:solidFill>
                <a:schemeClr val="tx1"/>
              </a:solidFill>
              <a:latin typeface="+mn-lt"/>
              <a:cs typeface="Arial" panose="020B0604020202020204" pitchFamily="34" charset="0"/>
            </a:endParaRPr>
          </a:p>
          <a:p>
            <a:pPr marL="638175" lvl="1" indent="-285750" algn="just">
              <a:spcBef>
                <a:spcPts val="375"/>
              </a:spcBef>
              <a:buFont typeface="Arial" panose="020B0604020202020204" pitchFamily="34" charset="0"/>
              <a:buChar char="•"/>
              <a:tabLst>
                <a:tab pos="566261" algn="l"/>
              </a:tabLst>
            </a:pPr>
            <a:r>
              <a:rPr lang="en-US" sz="1300" dirty="0">
                <a:solidFill>
                  <a:schemeClr val="tx1"/>
                </a:solidFill>
                <a:latin typeface="+mn-lt"/>
                <a:cs typeface="Arial" panose="020B0604020202020204" pitchFamily="34" charset="0"/>
              </a:rPr>
              <a:t>Reactive</a:t>
            </a:r>
            <a:r>
              <a:rPr lang="en-US" sz="1300" spc="-68" dirty="0">
                <a:solidFill>
                  <a:schemeClr val="tx1"/>
                </a:solidFill>
                <a:latin typeface="+mn-lt"/>
                <a:cs typeface="Arial" panose="020B0604020202020204" pitchFamily="34" charset="0"/>
              </a:rPr>
              <a:t> </a:t>
            </a:r>
            <a:r>
              <a:rPr lang="en-US" sz="1300" spc="-15" dirty="0">
                <a:solidFill>
                  <a:schemeClr val="tx1"/>
                </a:solidFill>
                <a:latin typeface="+mn-lt"/>
                <a:cs typeface="Arial" panose="020B0604020202020204" pitchFamily="34" charset="0"/>
              </a:rPr>
              <a:t>Dyes</a:t>
            </a:r>
            <a:endParaRPr lang="en-US" sz="1300" dirty="0">
              <a:solidFill>
                <a:schemeClr val="tx1"/>
              </a:solidFill>
              <a:latin typeface="+mn-lt"/>
              <a:cs typeface="Arial" panose="020B0604020202020204" pitchFamily="34" charset="0"/>
            </a:endParaRPr>
          </a:p>
          <a:p>
            <a:pPr marL="638175" marR="203835" lvl="1" indent="-285750" algn="just">
              <a:spcBef>
                <a:spcPts val="379"/>
              </a:spcBef>
              <a:buFont typeface="Arial" panose="020B0604020202020204" pitchFamily="34" charset="0"/>
              <a:buChar char="•"/>
              <a:tabLst>
                <a:tab pos="566738" algn="l"/>
              </a:tabLst>
            </a:pPr>
            <a:r>
              <a:rPr lang="en-US" sz="1300" dirty="0">
                <a:solidFill>
                  <a:schemeClr val="tx1"/>
                </a:solidFill>
                <a:latin typeface="+mn-lt"/>
                <a:cs typeface="Arial" panose="020B0604020202020204" pitchFamily="34" charset="0"/>
              </a:rPr>
              <a:t>Temperature</a:t>
            </a:r>
            <a:r>
              <a:rPr lang="en-US" sz="1300" spc="-45" dirty="0">
                <a:solidFill>
                  <a:schemeClr val="tx1"/>
                </a:solidFill>
                <a:latin typeface="+mn-lt"/>
                <a:cs typeface="Arial" panose="020B0604020202020204" pitchFamily="34" charset="0"/>
              </a:rPr>
              <a:t> </a:t>
            </a:r>
            <a:r>
              <a:rPr lang="en-US" sz="1300" dirty="0">
                <a:solidFill>
                  <a:schemeClr val="tx1"/>
                </a:solidFill>
                <a:latin typeface="+mn-lt"/>
                <a:cs typeface="Arial" panose="020B0604020202020204" pitchFamily="34" charset="0"/>
              </a:rPr>
              <a:t>Required</a:t>
            </a:r>
            <a:r>
              <a:rPr lang="en-US" sz="1300" spc="-41" dirty="0">
                <a:solidFill>
                  <a:schemeClr val="tx1"/>
                </a:solidFill>
                <a:latin typeface="+mn-lt"/>
                <a:cs typeface="Arial" panose="020B0604020202020204" pitchFamily="34" charset="0"/>
              </a:rPr>
              <a:t> </a:t>
            </a:r>
            <a:r>
              <a:rPr lang="en-US" sz="1300" dirty="0">
                <a:solidFill>
                  <a:schemeClr val="tx1"/>
                </a:solidFill>
                <a:latin typeface="+mn-lt"/>
                <a:cs typeface="Arial" panose="020B0604020202020204" pitchFamily="34" charset="0"/>
              </a:rPr>
              <a:t>around</a:t>
            </a:r>
            <a:r>
              <a:rPr lang="en-US" sz="1300" spc="-41" dirty="0">
                <a:solidFill>
                  <a:schemeClr val="tx1"/>
                </a:solidFill>
                <a:latin typeface="+mn-lt"/>
                <a:cs typeface="Arial" panose="020B0604020202020204" pitchFamily="34" charset="0"/>
              </a:rPr>
              <a:t> </a:t>
            </a:r>
            <a:r>
              <a:rPr lang="en-US" sz="1300" dirty="0">
                <a:solidFill>
                  <a:schemeClr val="tx1"/>
                </a:solidFill>
                <a:latin typeface="+mn-lt"/>
                <a:cs typeface="Arial" panose="020B0604020202020204" pitchFamily="34" charset="0"/>
              </a:rPr>
              <a:t>65</a:t>
            </a:r>
            <a:r>
              <a:rPr lang="en-US" sz="1300" spc="-45" dirty="0">
                <a:solidFill>
                  <a:schemeClr val="tx1"/>
                </a:solidFill>
                <a:latin typeface="+mn-lt"/>
                <a:cs typeface="Arial" panose="020B0604020202020204" pitchFamily="34" charset="0"/>
              </a:rPr>
              <a:t> </a:t>
            </a:r>
            <a:r>
              <a:rPr lang="en-US" sz="1300" dirty="0">
                <a:solidFill>
                  <a:schemeClr val="tx1"/>
                </a:solidFill>
                <a:latin typeface="+mn-lt"/>
                <a:cs typeface="Arial" panose="020B0604020202020204" pitchFamily="34" charset="0"/>
              </a:rPr>
              <a:t>deg</a:t>
            </a:r>
            <a:r>
              <a:rPr lang="en-US" sz="1300" spc="-41" dirty="0">
                <a:solidFill>
                  <a:schemeClr val="tx1"/>
                </a:solidFill>
                <a:latin typeface="+mn-lt"/>
                <a:cs typeface="Arial" panose="020B0604020202020204" pitchFamily="34" charset="0"/>
              </a:rPr>
              <a:t> </a:t>
            </a:r>
            <a:r>
              <a:rPr lang="en-US" sz="1300" dirty="0">
                <a:solidFill>
                  <a:schemeClr val="tx1"/>
                </a:solidFill>
                <a:latin typeface="+mn-lt"/>
                <a:cs typeface="Arial" panose="020B0604020202020204" pitchFamily="34" charset="0"/>
              </a:rPr>
              <a:t>C</a:t>
            </a:r>
            <a:r>
              <a:rPr lang="en-US" sz="1300" spc="-34" dirty="0">
                <a:solidFill>
                  <a:schemeClr val="tx1"/>
                </a:solidFill>
                <a:latin typeface="+mn-lt"/>
                <a:cs typeface="Arial" panose="020B0604020202020204" pitchFamily="34" charset="0"/>
              </a:rPr>
              <a:t> </a:t>
            </a:r>
            <a:r>
              <a:rPr lang="en-US" sz="1300" dirty="0">
                <a:solidFill>
                  <a:schemeClr val="tx1"/>
                </a:solidFill>
                <a:latin typeface="+mn-lt"/>
                <a:cs typeface="Arial" panose="020B0604020202020204" pitchFamily="34" charset="0"/>
              </a:rPr>
              <a:t>for</a:t>
            </a:r>
            <a:r>
              <a:rPr lang="en-US" sz="1300" spc="-41" dirty="0">
                <a:solidFill>
                  <a:schemeClr val="tx1"/>
                </a:solidFill>
                <a:latin typeface="+mn-lt"/>
                <a:cs typeface="Arial" panose="020B0604020202020204" pitchFamily="34" charset="0"/>
              </a:rPr>
              <a:t> </a:t>
            </a:r>
            <a:r>
              <a:rPr lang="en-US" sz="1300" spc="-8" dirty="0">
                <a:solidFill>
                  <a:schemeClr val="tx1"/>
                </a:solidFill>
                <a:latin typeface="+mn-lt"/>
                <a:cs typeface="Arial" panose="020B0604020202020204" pitchFamily="34" charset="0"/>
              </a:rPr>
              <a:t>which </a:t>
            </a:r>
            <a:r>
              <a:rPr lang="en-US" sz="1300" dirty="0">
                <a:solidFill>
                  <a:schemeClr val="tx1"/>
                </a:solidFill>
                <a:latin typeface="+mn-lt"/>
                <a:cs typeface="Arial" panose="020B0604020202020204" pitchFamily="34" charset="0"/>
              </a:rPr>
              <a:t>machines</a:t>
            </a:r>
            <a:r>
              <a:rPr lang="en-US" sz="1300" spc="-45" dirty="0">
                <a:solidFill>
                  <a:schemeClr val="tx1"/>
                </a:solidFill>
                <a:latin typeface="+mn-lt"/>
                <a:cs typeface="Arial" panose="020B0604020202020204" pitchFamily="34" charset="0"/>
              </a:rPr>
              <a:t> </a:t>
            </a:r>
            <a:r>
              <a:rPr lang="en-US" sz="1300" dirty="0">
                <a:solidFill>
                  <a:schemeClr val="tx1"/>
                </a:solidFill>
                <a:latin typeface="+mn-lt"/>
                <a:cs typeface="Arial" panose="020B0604020202020204" pitchFamily="34" charset="0"/>
              </a:rPr>
              <a:t>work</a:t>
            </a:r>
            <a:r>
              <a:rPr lang="en-US" sz="1300" spc="-41" dirty="0">
                <a:solidFill>
                  <a:schemeClr val="tx1"/>
                </a:solidFill>
                <a:latin typeface="+mn-lt"/>
                <a:cs typeface="Arial" panose="020B0604020202020204" pitchFamily="34" charset="0"/>
              </a:rPr>
              <a:t> </a:t>
            </a:r>
            <a:r>
              <a:rPr lang="en-US" sz="1300" dirty="0">
                <a:solidFill>
                  <a:schemeClr val="tx1"/>
                </a:solidFill>
                <a:latin typeface="+mn-lt"/>
                <a:cs typeface="Arial" panose="020B0604020202020204" pitchFamily="34" charset="0"/>
              </a:rPr>
              <a:t>at</a:t>
            </a:r>
            <a:r>
              <a:rPr lang="en-US" sz="1300" spc="-49" dirty="0">
                <a:solidFill>
                  <a:schemeClr val="tx1"/>
                </a:solidFill>
                <a:latin typeface="+mn-lt"/>
                <a:cs typeface="Arial" panose="020B0604020202020204" pitchFamily="34" charset="0"/>
              </a:rPr>
              <a:t> </a:t>
            </a:r>
            <a:r>
              <a:rPr lang="en-US" sz="1300" dirty="0">
                <a:solidFill>
                  <a:schemeClr val="tx1"/>
                </a:solidFill>
                <a:latin typeface="+mn-lt"/>
                <a:cs typeface="Arial" panose="020B0604020202020204" pitchFamily="34" charset="0"/>
              </a:rPr>
              <a:t>atmospheric</a:t>
            </a:r>
            <a:r>
              <a:rPr lang="en-US" sz="1300" spc="-41" dirty="0">
                <a:solidFill>
                  <a:schemeClr val="tx1"/>
                </a:solidFill>
                <a:latin typeface="+mn-lt"/>
                <a:cs typeface="Arial" panose="020B0604020202020204" pitchFamily="34" charset="0"/>
              </a:rPr>
              <a:t> </a:t>
            </a:r>
            <a:r>
              <a:rPr lang="en-US" sz="1300" spc="-8" dirty="0">
                <a:solidFill>
                  <a:schemeClr val="tx1"/>
                </a:solidFill>
                <a:latin typeface="+mn-lt"/>
                <a:cs typeface="Arial" panose="020B0604020202020204" pitchFamily="34" charset="0"/>
              </a:rPr>
              <a:t>pressure</a:t>
            </a:r>
            <a:endParaRPr lang="en-US" sz="1300" dirty="0">
              <a:solidFill>
                <a:schemeClr val="tx1"/>
              </a:solidFill>
              <a:latin typeface="+mn-lt"/>
              <a:cs typeface="Arial" panose="020B0604020202020204" pitchFamily="34" charset="0"/>
            </a:endParaRPr>
          </a:p>
          <a:p>
            <a:pPr marL="9525" algn="just">
              <a:spcBef>
                <a:spcPts val="4"/>
              </a:spcBef>
              <a:tabLst>
                <a:tab pos="266224" algn="l"/>
              </a:tabLst>
            </a:pPr>
            <a:endParaRPr lang="en-US" sz="1300" dirty="0">
              <a:solidFill>
                <a:schemeClr val="tx1"/>
              </a:solidFill>
              <a:latin typeface="+mn-lt"/>
              <a:cs typeface="Arial" panose="020B0604020202020204" pitchFamily="34" charset="0"/>
            </a:endParaRPr>
          </a:p>
          <a:p>
            <a:pPr marL="9525" algn="just">
              <a:spcBef>
                <a:spcPts val="4"/>
              </a:spcBef>
              <a:tabLst>
                <a:tab pos="266224" algn="l"/>
              </a:tabLst>
            </a:pPr>
            <a:r>
              <a:rPr lang="en-US" sz="1300" b="1">
                <a:solidFill>
                  <a:schemeClr val="tx1"/>
                </a:solidFill>
                <a:latin typeface="+mn-lt"/>
                <a:cs typeface="Arial" panose="020B0604020202020204" pitchFamily="34" charset="0"/>
              </a:rPr>
              <a:t>Synthetic</a:t>
            </a:r>
            <a:r>
              <a:rPr lang="en-US" sz="1300" b="1" spc="-45">
                <a:solidFill>
                  <a:schemeClr val="tx1"/>
                </a:solidFill>
                <a:latin typeface="+mn-lt"/>
                <a:cs typeface="Arial" panose="020B0604020202020204" pitchFamily="34" charset="0"/>
              </a:rPr>
              <a:t> </a:t>
            </a:r>
            <a:r>
              <a:rPr lang="en-US" sz="1300" b="1" dirty="0">
                <a:solidFill>
                  <a:schemeClr val="tx1"/>
                </a:solidFill>
                <a:latin typeface="+mn-lt"/>
                <a:cs typeface="Arial" panose="020B0604020202020204" pitchFamily="34" charset="0"/>
              </a:rPr>
              <a:t>Fabric</a:t>
            </a:r>
            <a:r>
              <a:rPr lang="en-US" sz="1300" b="1" spc="-41" dirty="0">
                <a:solidFill>
                  <a:schemeClr val="tx1"/>
                </a:solidFill>
                <a:latin typeface="+mn-lt"/>
                <a:cs typeface="Arial" panose="020B0604020202020204" pitchFamily="34" charset="0"/>
              </a:rPr>
              <a:t> </a:t>
            </a:r>
            <a:r>
              <a:rPr lang="en-US" sz="1300" b="1" dirty="0">
                <a:solidFill>
                  <a:schemeClr val="tx1"/>
                </a:solidFill>
                <a:latin typeface="+mn-lt"/>
                <a:cs typeface="Arial" panose="020B0604020202020204" pitchFamily="34" charset="0"/>
              </a:rPr>
              <a:t>/</a:t>
            </a:r>
            <a:r>
              <a:rPr lang="en-US" sz="1300" b="1" spc="-45" dirty="0">
                <a:solidFill>
                  <a:schemeClr val="tx1"/>
                </a:solidFill>
                <a:latin typeface="+mn-lt"/>
                <a:cs typeface="Arial" panose="020B0604020202020204" pitchFamily="34" charset="0"/>
              </a:rPr>
              <a:t> </a:t>
            </a:r>
            <a:r>
              <a:rPr lang="en-US" sz="1300" b="1" dirty="0">
                <a:solidFill>
                  <a:schemeClr val="tx1"/>
                </a:solidFill>
                <a:latin typeface="+mn-lt"/>
                <a:cs typeface="Arial" panose="020B0604020202020204" pitchFamily="34" charset="0"/>
              </a:rPr>
              <a:t>Blended</a:t>
            </a:r>
            <a:r>
              <a:rPr lang="en-US" sz="1300" b="1" spc="-45" dirty="0">
                <a:solidFill>
                  <a:schemeClr val="tx1"/>
                </a:solidFill>
                <a:latin typeface="+mn-lt"/>
                <a:cs typeface="Arial" panose="020B0604020202020204" pitchFamily="34" charset="0"/>
              </a:rPr>
              <a:t> </a:t>
            </a:r>
            <a:r>
              <a:rPr lang="en-US" sz="1300" dirty="0">
                <a:solidFill>
                  <a:schemeClr val="tx1"/>
                </a:solidFill>
                <a:latin typeface="+mn-lt"/>
                <a:cs typeface="Arial" panose="020B0604020202020204" pitchFamily="34" charset="0"/>
              </a:rPr>
              <a:t>(Polyester,</a:t>
            </a:r>
            <a:r>
              <a:rPr lang="en-US" sz="1300" spc="-26" dirty="0">
                <a:solidFill>
                  <a:schemeClr val="tx1"/>
                </a:solidFill>
                <a:latin typeface="+mn-lt"/>
                <a:cs typeface="Arial" panose="020B0604020202020204" pitchFamily="34" charset="0"/>
              </a:rPr>
              <a:t> </a:t>
            </a:r>
            <a:r>
              <a:rPr lang="en-US" sz="1300" dirty="0">
                <a:solidFill>
                  <a:schemeClr val="tx1"/>
                </a:solidFill>
                <a:latin typeface="+mn-lt"/>
                <a:cs typeface="Arial" panose="020B0604020202020204" pitchFamily="34" charset="0"/>
              </a:rPr>
              <a:t>PC,</a:t>
            </a:r>
            <a:r>
              <a:rPr lang="en-US" sz="1300" spc="-26" dirty="0">
                <a:solidFill>
                  <a:schemeClr val="tx1"/>
                </a:solidFill>
                <a:latin typeface="+mn-lt"/>
                <a:cs typeface="Arial" panose="020B0604020202020204" pitchFamily="34" charset="0"/>
              </a:rPr>
              <a:t> </a:t>
            </a:r>
            <a:r>
              <a:rPr lang="en-US" sz="1300" dirty="0">
                <a:solidFill>
                  <a:schemeClr val="tx1"/>
                </a:solidFill>
                <a:latin typeface="+mn-lt"/>
                <a:cs typeface="Arial" panose="020B0604020202020204" pitchFamily="34" charset="0"/>
              </a:rPr>
              <a:t>Nylon</a:t>
            </a:r>
            <a:r>
              <a:rPr lang="en-US" sz="1300" spc="-26" dirty="0">
                <a:solidFill>
                  <a:schemeClr val="tx1"/>
                </a:solidFill>
                <a:latin typeface="+mn-lt"/>
                <a:cs typeface="Arial" panose="020B0604020202020204" pitchFamily="34" charset="0"/>
              </a:rPr>
              <a:t> </a:t>
            </a:r>
            <a:r>
              <a:rPr lang="en-US" sz="1300" spc="-8" dirty="0">
                <a:solidFill>
                  <a:schemeClr val="tx1"/>
                </a:solidFill>
                <a:latin typeface="+mn-lt"/>
                <a:cs typeface="Arial" panose="020B0604020202020204" pitchFamily="34" charset="0"/>
              </a:rPr>
              <a:t>etc.)</a:t>
            </a:r>
            <a:endParaRPr lang="en-US" sz="1300" dirty="0">
              <a:solidFill>
                <a:schemeClr val="tx1"/>
              </a:solidFill>
              <a:latin typeface="+mn-lt"/>
              <a:cs typeface="Arial" panose="020B0604020202020204" pitchFamily="34" charset="0"/>
            </a:endParaRPr>
          </a:p>
          <a:p>
            <a:pPr marL="638175" lvl="1" indent="-285750" algn="just">
              <a:spcBef>
                <a:spcPts val="390"/>
              </a:spcBef>
              <a:buFont typeface="Arial" panose="020B0604020202020204" pitchFamily="34" charset="0"/>
              <a:buChar char="•"/>
              <a:tabLst>
                <a:tab pos="566261" algn="l"/>
              </a:tabLst>
            </a:pPr>
            <a:r>
              <a:rPr lang="en-US" sz="1300" dirty="0">
                <a:solidFill>
                  <a:schemeClr val="tx1"/>
                </a:solidFill>
                <a:latin typeface="+mn-lt"/>
                <a:cs typeface="Arial" panose="020B0604020202020204" pitchFamily="34" charset="0"/>
              </a:rPr>
              <a:t>Disperse</a:t>
            </a:r>
            <a:r>
              <a:rPr lang="en-US" sz="1300" spc="-75" dirty="0">
                <a:solidFill>
                  <a:schemeClr val="tx1"/>
                </a:solidFill>
                <a:latin typeface="+mn-lt"/>
                <a:cs typeface="Arial" panose="020B0604020202020204" pitchFamily="34" charset="0"/>
              </a:rPr>
              <a:t> </a:t>
            </a:r>
            <a:r>
              <a:rPr lang="en-US" sz="1300" spc="-15" dirty="0">
                <a:solidFill>
                  <a:schemeClr val="tx1"/>
                </a:solidFill>
                <a:latin typeface="+mn-lt"/>
                <a:cs typeface="Arial" panose="020B0604020202020204" pitchFamily="34" charset="0"/>
              </a:rPr>
              <a:t>Dyes</a:t>
            </a:r>
            <a:endParaRPr lang="en-US" sz="1300" dirty="0">
              <a:solidFill>
                <a:schemeClr val="tx1"/>
              </a:solidFill>
              <a:latin typeface="+mn-lt"/>
              <a:cs typeface="Arial" panose="020B0604020202020204" pitchFamily="34" charset="0"/>
            </a:endParaRPr>
          </a:p>
          <a:p>
            <a:pPr marL="638175" marR="150495" lvl="1" indent="-285750" algn="just">
              <a:spcBef>
                <a:spcPts val="375"/>
              </a:spcBef>
              <a:buFont typeface="Arial" panose="020B0604020202020204" pitchFamily="34" charset="0"/>
              <a:buChar char="•"/>
              <a:tabLst>
                <a:tab pos="566738" algn="l"/>
              </a:tabLst>
            </a:pPr>
            <a:r>
              <a:rPr lang="en-US" sz="1300" dirty="0">
                <a:solidFill>
                  <a:schemeClr val="tx1"/>
                </a:solidFill>
                <a:latin typeface="+mn-lt"/>
                <a:cs typeface="Arial" panose="020B0604020202020204" pitchFamily="34" charset="0"/>
              </a:rPr>
              <a:t>Temperature</a:t>
            </a:r>
            <a:r>
              <a:rPr lang="en-US" sz="1300" spc="-45" dirty="0">
                <a:solidFill>
                  <a:schemeClr val="tx1"/>
                </a:solidFill>
                <a:latin typeface="+mn-lt"/>
                <a:cs typeface="Arial" panose="020B0604020202020204" pitchFamily="34" charset="0"/>
              </a:rPr>
              <a:t> </a:t>
            </a:r>
            <a:r>
              <a:rPr lang="en-US" sz="1300" dirty="0">
                <a:solidFill>
                  <a:schemeClr val="tx1"/>
                </a:solidFill>
                <a:latin typeface="+mn-lt"/>
                <a:cs typeface="Arial" panose="020B0604020202020204" pitchFamily="34" charset="0"/>
              </a:rPr>
              <a:t>Required</a:t>
            </a:r>
            <a:r>
              <a:rPr lang="en-US" sz="1300" spc="-41" dirty="0">
                <a:solidFill>
                  <a:schemeClr val="tx1"/>
                </a:solidFill>
                <a:latin typeface="+mn-lt"/>
                <a:cs typeface="Arial" panose="020B0604020202020204" pitchFamily="34" charset="0"/>
              </a:rPr>
              <a:t> </a:t>
            </a:r>
            <a:r>
              <a:rPr lang="en-US" sz="1300" dirty="0">
                <a:solidFill>
                  <a:schemeClr val="tx1"/>
                </a:solidFill>
                <a:latin typeface="+mn-lt"/>
                <a:cs typeface="Arial" panose="020B0604020202020204" pitchFamily="34" charset="0"/>
              </a:rPr>
              <a:t>Above</a:t>
            </a:r>
            <a:r>
              <a:rPr lang="en-US" sz="1300" spc="-45" dirty="0">
                <a:solidFill>
                  <a:schemeClr val="tx1"/>
                </a:solidFill>
                <a:latin typeface="+mn-lt"/>
                <a:cs typeface="Arial" panose="020B0604020202020204" pitchFamily="34" charset="0"/>
              </a:rPr>
              <a:t> </a:t>
            </a:r>
            <a:r>
              <a:rPr lang="en-US" sz="1300" dirty="0">
                <a:solidFill>
                  <a:schemeClr val="tx1"/>
                </a:solidFill>
                <a:latin typeface="+mn-lt"/>
                <a:cs typeface="Arial" panose="020B0604020202020204" pitchFamily="34" charset="0"/>
              </a:rPr>
              <a:t>100</a:t>
            </a:r>
            <a:r>
              <a:rPr lang="en-US" sz="1300" spc="-41" dirty="0">
                <a:solidFill>
                  <a:schemeClr val="tx1"/>
                </a:solidFill>
                <a:latin typeface="+mn-lt"/>
                <a:cs typeface="Arial" panose="020B0604020202020204" pitchFamily="34" charset="0"/>
              </a:rPr>
              <a:t> </a:t>
            </a:r>
            <a:r>
              <a:rPr lang="en-US" sz="1300" dirty="0">
                <a:solidFill>
                  <a:schemeClr val="tx1"/>
                </a:solidFill>
                <a:latin typeface="+mn-lt"/>
                <a:cs typeface="Arial" panose="020B0604020202020204" pitchFamily="34" charset="0"/>
              </a:rPr>
              <a:t>deg</a:t>
            </a:r>
            <a:r>
              <a:rPr lang="en-US" sz="1300" spc="-45" dirty="0">
                <a:solidFill>
                  <a:schemeClr val="tx1"/>
                </a:solidFill>
                <a:latin typeface="+mn-lt"/>
                <a:cs typeface="Arial" panose="020B0604020202020204" pitchFamily="34" charset="0"/>
              </a:rPr>
              <a:t> </a:t>
            </a:r>
            <a:r>
              <a:rPr lang="en-US" sz="1300" dirty="0">
                <a:solidFill>
                  <a:schemeClr val="tx1"/>
                </a:solidFill>
                <a:latin typeface="+mn-lt"/>
                <a:cs typeface="Arial" panose="020B0604020202020204" pitchFamily="34" charset="0"/>
              </a:rPr>
              <a:t>C</a:t>
            </a:r>
            <a:r>
              <a:rPr lang="en-US" sz="1300" spc="-34" dirty="0">
                <a:solidFill>
                  <a:schemeClr val="tx1"/>
                </a:solidFill>
                <a:latin typeface="+mn-lt"/>
                <a:cs typeface="Arial" panose="020B0604020202020204" pitchFamily="34" charset="0"/>
              </a:rPr>
              <a:t> </a:t>
            </a:r>
            <a:r>
              <a:rPr lang="en-US" sz="1300" dirty="0">
                <a:solidFill>
                  <a:schemeClr val="tx1"/>
                </a:solidFill>
                <a:latin typeface="+mn-lt"/>
                <a:cs typeface="Arial" panose="020B0604020202020204" pitchFamily="34" charset="0"/>
              </a:rPr>
              <a:t>for</a:t>
            </a:r>
            <a:r>
              <a:rPr lang="en-US" sz="1300" spc="-45" dirty="0">
                <a:solidFill>
                  <a:schemeClr val="tx1"/>
                </a:solidFill>
                <a:latin typeface="+mn-lt"/>
                <a:cs typeface="Arial" panose="020B0604020202020204" pitchFamily="34" charset="0"/>
              </a:rPr>
              <a:t> </a:t>
            </a:r>
            <a:r>
              <a:rPr lang="en-US" sz="1300" spc="-8" dirty="0">
                <a:solidFill>
                  <a:schemeClr val="tx1"/>
                </a:solidFill>
                <a:latin typeface="+mn-lt"/>
                <a:cs typeface="Arial" panose="020B0604020202020204" pitchFamily="34" charset="0"/>
              </a:rPr>
              <a:t>which </a:t>
            </a:r>
            <a:r>
              <a:rPr lang="en-US" sz="1300" dirty="0">
                <a:solidFill>
                  <a:schemeClr val="tx1"/>
                </a:solidFill>
                <a:latin typeface="+mn-lt"/>
                <a:cs typeface="Arial" panose="020B0604020202020204" pitchFamily="34" charset="0"/>
              </a:rPr>
              <a:t>machines</a:t>
            </a:r>
            <a:r>
              <a:rPr lang="en-US" sz="1300" spc="-56" dirty="0">
                <a:solidFill>
                  <a:schemeClr val="tx1"/>
                </a:solidFill>
                <a:latin typeface="+mn-lt"/>
                <a:cs typeface="Arial" panose="020B0604020202020204" pitchFamily="34" charset="0"/>
              </a:rPr>
              <a:t> </a:t>
            </a:r>
            <a:r>
              <a:rPr lang="en-US" sz="1300" dirty="0">
                <a:solidFill>
                  <a:schemeClr val="tx1"/>
                </a:solidFill>
                <a:latin typeface="+mn-lt"/>
                <a:cs typeface="Arial" panose="020B0604020202020204" pitchFamily="34" charset="0"/>
              </a:rPr>
              <a:t>work</a:t>
            </a:r>
            <a:r>
              <a:rPr lang="en-US" sz="1300" spc="-53" dirty="0">
                <a:solidFill>
                  <a:schemeClr val="tx1"/>
                </a:solidFill>
                <a:latin typeface="+mn-lt"/>
                <a:cs typeface="Arial" panose="020B0604020202020204" pitchFamily="34" charset="0"/>
              </a:rPr>
              <a:t> </a:t>
            </a:r>
            <a:r>
              <a:rPr lang="en-US" sz="1300" dirty="0">
                <a:solidFill>
                  <a:schemeClr val="tx1"/>
                </a:solidFill>
                <a:latin typeface="+mn-lt"/>
                <a:cs typeface="Arial" panose="020B0604020202020204" pitchFamily="34" charset="0"/>
              </a:rPr>
              <a:t>above</a:t>
            </a:r>
            <a:r>
              <a:rPr lang="en-US" sz="1300" spc="-53" dirty="0">
                <a:solidFill>
                  <a:schemeClr val="tx1"/>
                </a:solidFill>
                <a:latin typeface="+mn-lt"/>
                <a:cs typeface="Arial" panose="020B0604020202020204" pitchFamily="34" charset="0"/>
              </a:rPr>
              <a:t> </a:t>
            </a:r>
            <a:r>
              <a:rPr lang="en-US" sz="1300" dirty="0">
                <a:solidFill>
                  <a:schemeClr val="tx1"/>
                </a:solidFill>
                <a:latin typeface="+mn-lt"/>
                <a:cs typeface="Arial" panose="020B0604020202020204" pitchFamily="34" charset="0"/>
              </a:rPr>
              <a:t>atmospheric</a:t>
            </a:r>
            <a:r>
              <a:rPr lang="en-US" sz="1300" spc="-53" dirty="0">
                <a:solidFill>
                  <a:schemeClr val="tx1"/>
                </a:solidFill>
                <a:latin typeface="+mn-lt"/>
                <a:cs typeface="Arial" panose="020B0604020202020204" pitchFamily="34" charset="0"/>
              </a:rPr>
              <a:t> </a:t>
            </a:r>
            <a:r>
              <a:rPr lang="en-US" sz="1300" spc="-8" dirty="0">
                <a:solidFill>
                  <a:schemeClr val="tx1"/>
                </a:solidFill>
                <a:latin typeface="+mn-lt"/>
                <a:cs typeface="Arial" panose="020B0604020202020204" pitchFamily="34" charset="0"/>
              </a:rPr>
              <a:t>pressure</a:t>
            </a:r>
            <a:endParaRPr lang="en-US" sz="1300" dirty="0">
              <a:solidFill>
                <a:schemeClr val="tx1"/>
              </a:solidFill>
              <a:latin typeface="+mn-lt"/>
              <a:cs typeface="Arial" panose="020B0604020202020204" pitchFamily="34" charset="0"/>
            </a:endParaRPr>
          </a:p>
        </p:txBody>
      </p:sp>
      <p:sp>
        <p:nvSpPr>
          <p:cNvPr id="4" name="object 3">
            <a:extLst>
              <a:ext uri="{FF2B5EF4-FFF2-40B4-BE49-F238E27FC236}">
                <a16:creationId xmlns:a16="http://schemas.microsoft.com/office/drawing/2014/main" id="{6117850E-AA62-888F-7EB3-E92973DF54E8}"/>
              </a:ext>
            </a:extLst>
          </p:cNvPr>
          <p:cNvSpPr txBox="1"/>
          <p:nvPr/>
        </p:nvSpPr>
        <p:spPr>
          <a:xfrm>
            <a:off x="4616067" y="964792"/>
            <a:ext cx="4120309" cy="4178708"/>
          </a:xfrm>
          <a:prstGeom prst="rect">
            <a:avLst/>
          </a:prstGeom>
        </p:spPr>
        <p:txBody>
          <a:bodyPr vert="horz" wrap="square" lIns="0" tIns="84455" rIns="0" bIns="0" rtlCol="0">
            <a:spAutoFit/>
          </a:bodyPr>
          <a:lstStyle/>
          <a:p>
            <a:pPr marL="12700" algn="just">
              <a:lnSpc>
                <a:spcPct val="100000"/>
              </a:lnSpc>
              <a:spcBef>
                <a:spcPts val="665"/>
              </a:spcBef>
              <a:tabLst>
                <a:tab pos="354965" algn="l"/>
              </a:tabLst>
            </a:pPr>
            <a:r>
              <a:rPr lang="en-US" sz="1300" b="1" spc="-10" dirty="0">
                <a:solidFill>
                  <a:schemeClr val="tx1"/>
                </a:solidFill>
                <a:latin typeface="+mn-lt"/>
                <a:cs typeface="Arial" panose="020B0604020202020204" pitchFamily="34" charset="0"/>
              </a:rPr>
              <a:t>Batch/Discontinuous</a:t>
            </a:r>
            <a:endParaRPr lang="en-US" sz="1300" b="1" dirty="0">
              <a:solidFill>
                <a:schemeClr val="tx1"/>
              </a:solidFill>
              <a:latin typeface="+mn-lt"/>
              <a:cs typeface="Arial" panose="020B0604020202020204" pitchFamily="34" charset="0"/>
            </a:endParaRPr>
          </a:p>
          <a:p>
            <a:pPr marL="755650" lvl="1" indent="-285750" algn="just">
              <a:lnSpc>
                <a:spcPct val="100000"/>
              </a:lnSpc>
              <a:spcBef>
                <a:spcPts val="515"/>
              </a:spcBef>
              <a:buFont typeface="Arial" panose="020B0604020202020204" pitchFamily="34" charset="0"/>
              <a:buChar char="•"/>
              <a:tabLst>
                <a:tab pos="755015" algn="l"/>
              </a:tabLst>
            </a:pPr>
            <a:r>
              <a:rPr lang="en-US" sz="1300" dirty="0">
                <a:solidFill>
                  <a:schemeClr val="tx1"/>
                </a:solidFill>
                <a:latin typeface="+mn-lt"/>
                <a:cs typeface="Arial" panose="020B0604020202020204" pitchFamily="34" charset="0"/>
              </a:rPr>
              <a:t>Open</a:t>
            </a:r>
            <a:r>
              <a:rPr lang="en-US" sz="1300" spc="-35" dirty="0">
                <a:solidFill>
                  <a:schemeClr val="tx1"/>
                </a:solidFill>
                <a:latin typeface="+mn-lt"/>
                <a:cs typeface="Arial" panose="020B0604020202020204" pitchFamily="34" charset="0"/>
              </a:rPr>
              <a:t> </a:t>
            </a:r>
            <a:r>
              <a:rPr lang="en-US" sz="1300" dirty="0">
                <a:solidFill>
                  <a:schemeClr val="tx1"/>
                </a:solidFill>
                <a:latin typeface="+mn-lt"/>
                <a:cs typeface="Arial" panose="020B0604020202020204" pitchFamily="34" charset="0"/>
              </a:rPr>
              <a:t>Width</a:t>
            </a:r>
            <a:r>
              <a:rPr lang="en-US" sz="1300" spc="-30" dirty="0">
                <a:solidFill>
                  <a:schemeClr val="tx1"/>
                </a:solidFill>
                <a:latin typeface="+mn-lt"/>
                <a:cs typeface="Arial" panose="020B0604020202020204" pitchFamily="34" charset="0"/>
              </a:rPr>
              <a:t> </a:t>
            </a:r>
            <a:r>
              <a:rPr lang="en-US" sz="1300">
                <a:solidFill>
                  <a:schemeClr val="tx1"/>
                </a:solidFill>
                <a:latin typeface="+mn-lt"/>
                <a:cs typeface="Arial" panose="020B0604020202020204" pitchFamily="34" charset="0"/>
              </a:rPr>
              <a:t>form</a:t>
            </a:r>
            <a:r>
              <a:rPr lang="en-US" sz="1300" spc="-25">
                <a:solidFill>
                  <a:schemeClr val="tx1"/>
                </a:solidFill>
                <a:latin typeface="+mn-lt"/>
                <a:cs typeface="Arial" panose="020B0604020202020204" pitchFamily="34" charset="0"/>
              </a:rPr>
              <a:t> </a:t>
            </a:r>
            <a:r>
              <a:rPr lang="en-US" sz="1300" spc="-10">
                <a:solidFill>
                  <a:schemeClr val="tx1"/>
                </a:solidFill>
                <a:latin typeface="+mn-lt"/>
                <a:cs typeface="Arial" panose="020B0604020202020204" pitchFamily="34" charset="0"/>
              </a:rPr>
              <a:t>Dyeing</a:t>
            </a:r>
            <a:r>
              <a:rPr lang="en-US" sz="1300">
                <a:solidFill>
                  <a:schemeClr val="tx1"/>
                </a:solidFill>
                <a:latin typeface="+mn-lt"/>
                <a:cs typeface="Arial" panose="020B0604020202020204" pitchFamily="34" charset="0"/>
              </a:rPr>
              <a:t>: Open</a:t>
            </a:r>
            <a:r>
              <a:rPr lang="en-US" sz="1300" spc="-30">
                <a:solidFill>
                  <a:schemeClr val="tx1"/>
                </a:solidFill>
                <a:latin typeface="+mn-lt"/>
                <a:cs typeface="Arial" panose="020B0604020202020204" pitchFamily="34" charset="0"/>
              </a:rPr>
              <a:t> </a:t>
            </a:r>
            <a:r>
              <a:rPr lang="en-US" sz="1300" dirty="0">
                <a:solidFill>
                  <a:schemeClr val="tx1"/>
                </a:solidFill>
                <a:latin typeface="+mn-lt"/>
                <a:cs typeface="Arial" panose="020B0604020202020204" pitchFamily="34" charset="0"/>
              </a:rPr>
              <a:t>Jiggers</a:t>
            </a:r>
            <a:r>
              <a:rPr lang="en-US" sz="1300" spc="-25" dirty="0">
                <a:solidFill>
                  <a:schemeClr val="tx1"/>
                </a:solidFill>
                <a:latin typeface="+mn-lt"/>
                <a:cs typeface="Arial" panose="020B0604020202020204" pitchFamily="34" charset="0"/>
              </a:rPr>
              <a:t> </a:t>
            </a:r>
            <a:r>
              <a:rPr lang="en-US" sz="1300" dirty="0">
                <a:solidFill>
                  <a:schemeClr val="tx1"/>
                </a:solidFill>
                <a:latin typeface="+mn-lt"/>
                <a:cs typeface="Arial" panose="020B0604020202020204" pitchFamily="34" charset="0"/>
              </a:rPr>
              <a:t>and</a:t>
            </a:r>
            <a:r>
              <a:rPr lang="en-US" sz="1300" spc="-30" dirty="0">
                <a:solidFill>
                  <a:schemeClr val="tx1"/>
                </a:solidFill>
                <a:latin typeface="+mn-lt"/>
                <a:cs typeface="Arial" panose="020B0604020202020204" pitchFamily="34" charset="0"/>
              </a:rPr>
              <a:t> </a:t>
            </a:r>
            <a:r>
              <a:rPr lang="en-US" sz="1300" dirty="0">
                <a:solidFill>
                  <a:schemeClr val="tx1"/>
                </a:solidFill>
                <a:latin typeface="+mn-lt"/>
                <a:cs typeface="Arial" panose="020B0604020202020204" pitchFamily="34" charset="0"/>
              </a:rPr>
              <a:t>Pressure</a:t>
            </a:r>
            <a:r>
              <a:rPr lang="en-US" sz="1300" spc="-30" dirty="0">
                <a:solidFill>
                  <a:schemeClr val="tx1"/>
                </a:solidFill>
                <a:latin typeface="+mn-lt"/>
                <a:cs typeface="Arial" panose="020B0604020202020204" pitchFamily="34" charset="0"/>
              </a:rPr>
              <a:t> </a:t>
            </a:r>
            <a:r>
              <a:rPr lang="en-US" sz="1300" dirty="0">
                <a:solidFill>
                  <a:schemeClr val="tx1"/>
                </a:solidFill>
                <a:latin typeface="+mn-lt"/>
                <a:cs typeface="Arial" panose="020B0604020202020204" pitchFamily="34" charset="0"/>
              </a:rPr>
              <a:t>Jiggers,</a:t>
            </a:r>
            <a:r>
              <a:rPr lang="en-US" sz="1300" spc="-20" dirty="0">
                <a:solidFill>
                  <a:schemeClr val="tx1"/>
                </a:solidFill>
                <a:latin typeface="+mn-lt"/>
                <a:cs typeface="Arial" panose="020B0604020202020204" pitchFamily="34" charset="0"/>
              </a:rPr>
              <a:t> </a:t>
            </a:r>
            <a:r>
              <a:rPr lang="en-US" sz="1300" spc="-10" dirty="0">
                <a:solidFill>
                  <a:schemeClr val="tx1"/>
                </a:solidFill>
                <a:latin typeface="+mn-lt"/>
                <a:cs typeface="Arial" panose="020B0604020202020204" pitchFamily="34" charset="0"/>
              </a:rPr>
              <a:t>Beam,</a:t>
            </a:r>
            <a:endParaRPr lang="en-US" sz="1300" dirty="0">
              <a:solidFill>
                <a:schemeClr val="tx1"/>
              </a:solidFill>
              <a:latin typeface="+mn-lt"/>
              <a:cs typeface="Arial" panose="020B0604020202020204" pitchFamily="34" charset="0"/>
            </a:endParaRPr>
          </a:p>
          <a:p>
            <a:pPr marL="755650" lvl="1" indent="-285750" algn="just">
              <a:lnSpc>
                <a:spcPct val="100000"/>
              </a:lnSpc>
              <a:spcBef>
                <a:spcPts val="470"/>
              </a:spcBef>
              <a:buFont typeface="Arial" panose="020B0604020202020204" pitchFamily="34" charset="0"/>
              <a:buChar char="•"/>
              <a:tabLst>
                <a:tab pos="755015" algn="l"/>
              </a:tabLst>
            </a:pPr>
            <a:r>
              <a:rPr lang="en-US" sz="1300">
                <a:solidFill>
                  <a:schemeClr val="tx1"/>
                </a:solidFill>
                <a:latin typeface="+mn-lt"/>
                <a:cs typeface="Arial" panose="020B0604020202020204" pitchFamily="34" charset="0"/>
              </a:rPr>
              <a:t>Rope</a:t>
            </a:r>
            <a:r>
              <a:rPr lang="en-US" sz="1300" spc="-30">
                <a:solidFill>
                  <a:schemeClr val="tx1"/>
                </a:solidFill>
                <a:latin typeface="+mn-lt"/>
                <a:cs typeface="Arial" panose="020B0604020202020204" pitchFamily="34" charset="0"/>
              </a:rPr>
              <a:t> </a:t>
            </a:r>
            <a:r>
              <a:rPr lang="en-US" sz="1300">
                <a:solidFill>
                  <a:schemeClr val="tx1"/>
                </a:solidFill>
                <a:latin typeface="+mn-lt"/>
                <a:cs typeface="Arial" panose="020B0604020202020204" pitchFamily="34" charset="0"/>
              </a:rPr>
              <a:t>form</a:t>
            </a:r>
            <a:r>
              <a:rPr lang="en-US" sz="1300" spc="-20">
                <a:solidFill>
                  <a:schemeClr val="tx1"/>
                </a:solidFill>
                <a:latin typeface="+mn-lt"/>
                <a:cs typeface="Arial" panose="020B0604020202020204" pitchFamily="34" charset="0"/>
              </a:rPr>
              <a:t> </a:t>
            </a:r>
            <a:r>
              <a:rPr lang="en-US" sz="1300" spc="-10">
                <a:solidFill>
                  <a:schemeClr val="tx1"/>
                </a:solidFill>
                <a:latin typeface="+mn-lt"/>
                <a:cs typeface="Arial" panose="020B0604020202020204" pitchFamily="34" charset="0"/>
              </a:rPr>
              <a:t>Dyeing</a:t>
            </a:r>
            <a:r>
              <a:rPr lang="en-US" sz="1300">
                <a:solidFill>
                  <a:schemeClr val="tx1"/>
                </a:solidFill>
                <a:latin typeface="+mn-lt"/>
                <a:cs typeface="Arial" panose="020B0604020202020204" pitchFamily="34" charset="0"/>
              </a:rPr>
              <a:t>: Jets</a:t>
            </a:r>
            <a:r>
              <a:rPr lang="en-US" sz="1300" dirty="0">
                <a:solidFill>
                  <a:schemeClr val="tx1"/>
                </a:solidFill>
                <a:latin typeface="+mn-lt"/>
                <a:cs typeface="Arial" panose="020B0604020202020204" pitchFamily="34" charset="0"/>
              </a:rPr>
              <a:t>,</a:t>
            </a:r>
            <a:r>
              <a:rPr lang="en-US" sz="1300" spc="-20" dirty="0">
                <a:solidFill>
                  <a:schemeClr val="tx1"/>
                </a:solidFill>
                <a:latin typeface="+mn-lt"/>
                <a:cs typeface="Arial" panose="020B0604020202020204" pitchFamily="34" charset="0"/>
              </a:rPr>
              <a:t> </a:t>
            </a:r>
            <a:r>
              <a:rPr lang="en-US" sz="1300" dirty="0">
                <a:solidFill>
                  <a:schemeClr val="tx1"/>
                </a:solidFill>
                <a:latin typeface="+mn-lt"/>
                <a:cs typeface="Arial" panose="020B0604020202020204" pitchFamily="34" charset="0"/>
              </a:rPr>
              <a:t>Winches,</a:t>
            </a:r>
            <a:r>
              <a:rPr lang="en-US" sz="1300" spc="-20" dirty="0">
                <a:solidFill>
                  <a:schemeClr val="tx1"/>
                </a:solidFill>
                <a:latin typeface="+mn-lt"/>
                <a:cs typeface="Arial" panose="020B0604020202020204" pitchFamily="34" charset="0"/>
              </a:rPr>
              <a:t> </a:t>
            </a:r>
            <a:r>
              <a:rPr lang="en-US" sz="1300" dirty="0">
                <a:solidFill>
                  <a:schemeClr val="tx1"/>
                </a:solidFill>
                <a:latin typeface="+mn-lt"/>
                <a:cs typeface="Arial" panose="020B0604020202020204" pitchFamily="34" charset="0"/>
              </a:rPr>
              <a:t>Soft</a:t>
            </a:r>
            <a:r>
              <a:rPr lang="en-US" sz="1300" spc="-20" dirty="0">
                <a:solidFill>
                  <a:schemeClr val="tx1"/>
                </a:solidFill>
                <a:latin typeface="+mn-lt"/>
                <a:cs typeface="Arial" panose="020B0604020202020204" pitchFamily="34" charset="0"/>
              </a:rPr>
              <a:t> </a:t>
            </a:r>
            <a:r>
              <a:rPr lang="en-US" sz="1300" dirty="0">
                <a:solidFill>
                  <a:schemeClr val="tx1"/>
                </a:solidFill>
                <a:latin typeface="+mn-lt"/>
                <a:cs typeface="Arial" panose="020B0604020202020204" pitchFamily="34" charset="0"/>
              </a:rPr>
              <a:t>flow</a:t>
            </a:r>
            <a:r>
              <a:rPr lang="en-US" sz="1300" spc="-30" dirty="0">
                <a:solidFill>
                  <a:schemeClr val="tx1"/>
                </a:solidFill>
                <a:latin typeface="+mn-lt"/>
                <a:cs typeface="Arial" panose="020B0604020202020204" pitchFamily="34" charset="0"/>
              </a:rPr>
              <a:t> </a:t>
            </a:r>
            <a:r>
              <a:rPr lang="en-US" sz="1300" dirty="0">
                <a:solidFill>
                  <a:schemeClr val="tx1"/>
                </a:solidFill>
                <a:latin typeface="+mn-lt"/>
                <a:cs typeface="Arial" panose="020B0604020202020204" pitchFamily="34" charset="0"/>
              </a:rPr>
              <a:t>machines</a:t>
            </a:r>
            <a:r>
              <a:rPr lang="en-US" sz="1300" spc="-25" dirty="0">
                <a:solidFill>
                  <a:schemeClr val="tx1"/>
                </a:solidFill>
                <a:latin typeface="+mn-lt"/>
                <a:cs typeface="Arial" panose="020B0604020202020204" pitchFamily="34" charset="0"/>
              </a:rPr>
              <a:t> </a:t>
            </a:r>
            <a:r>
              <a:rPr lang="en-US" sz="1300" dirty="0">
                <a:solidFill>
                  <a:schemeClr val="tx1"/>
                </a:solidFill>
                <a:latin typeface="+mn-lt"/>
                <a:cs typeface="Arial" panose="020B0604020202020204" pitchFamily="34" charset="0"/>
              </a:rPr>
              <a:t>/</a:t>
            </a:r>
            <a:r>
              <a:rPr lang="en-US" sz="1300" spc="-20" dirty="0">
                <a:solidFill>
                  <a:schemeClr val="tx1"/>
                </a:solidFill>
                <a:latin typeface="+mn-lt"/>
                <a:cs typeface="Arial" panose="020B0604020202020204" pitchFamily="34" charset="0"/>
              </a:rPr>
              <a:t> </a:t>
            </a:r>
            <a:r>
              <a:rPr lang="en-US" sz="1300" dirty="0">
                <a:solidFill>
                  <a:schemeClr val="tx1"/>
                </a:solidFill>
                <a:latin typeface="+mn-lt"/>
                <a:cs typeface="Arial" panose="020B0604020202020204" pitchFamily="34" charset="0"/>
              </a:rPr>
              <a:t>HT</a:t>
            </a:r>
            <a:r>
              <a:rPr lang="en-US" sz="1300" spc="-25" dirty="0">
                <a:solidFill>
                  <a:schemeClr val="tx1"/>
                </a:solidFill>
                <a:latin typeface="+mn-lt"/>
                <a:cs typeface="Arial" panose="020B0604020202020204" pitchFamily="34" charset="0"/>
              </a:rPr>
              <a:t> </a:t>
            </a:r>
            <a:r>
              <a:rPr lang="en-US" sz="1300" dirty="0">
                <a:solidFill>
                  <a:schemeClr val="tx1"/>
                </a:solidFill>
                <a:latin typeface="+mn-lt"/>
                <a:cs typeface="Arial" panose="020B0604020202020204" pitchFamily="34" charset="0"/>
              </a:rPr>
              <a:t>machines</a:t>
            </a:r>
            <a:r>
              <a:rPr lang="en-US" sz="1300" spc="-25" dirty="0">
                <a:solidFill>
                  <a:schemeClr val="tx1"/>
                </a:solidFill>
                <a:latin typeface="+mn-lt"/>
                <a:cs typeface="Arial" panose="020B0604020202020204" pitchFamily="34" charset="0"/>
              </a:rPr>
              <a:t> </a:t>
            </a:r>
            <a:r>
              <a:rPr lang="en-US" sz="1300" dirty="0">
                <a:solidFill>
                  <a:schemeClr val="tx1"/>
                </a:solidFill>
                <a:latin typeface="+mn-lt"/>
                <a:cs typeface="Arial" panose="020B0604020202020204" pitchFamily="34" charset="0"/>
              </a:rPr>
              <a:t>(Knitted</a:t>
            </a:r>
            <a:r>
              <a:rPr lang="en-US" sz="1300" spc="-30" dirty="0">
                <a:solidFill>
                  <a:schemeClr val="tx1"/>
                </a:solidFill>
                <a:latin typeface="+mn-lt"/>
                <a:cs typeface="Arial" panose="020B0604020202020204" pitchFamily="34" charset="0"/>
              </a:rPr>
              <a:t> </a:t>
            </a:r>
            <a:r>
              <a:rPr lang="en-US" sz="1300" spc="-10" dirty="0">
                <a:solidFill>
                  <a:schemeClr val="tx1"/>
                </a:solidFill>
                <a:latin typeface="+mn-lt"/>
                <a:cs typeface="Arial" panose="020B0604020202020204" pitchFamily="34" charset="0"/>
              </a:rPr>
              <a:t>fabric)</a:t>
            </a:r>
            <a:endParaRPr lang="en-US" sz="1300" dirty="0">
              <a:solidFill>
                <a:schemeClr val="tx1"/>
              </a:solidFill>
              <a:latin typeface="+mn-lt"/>
              <a:cs typeface="Arial" panose="020B0604020202020204" pitchFamily="34" charset="0"/>
            </a:endParaRPr>
          </a:p>
          <a:p>
            <a:pPr marL="12700" algn="just">
              <a:lnSpc>
                <a:spcPct val="100000"/>
              </a:lnSpc>
              <a:spcBef>
                <a:spcPts val="484"/>
              </a:spcBef>
              <a:tabLst>
                <a:tab pos="354965" algn="l"/>
              </a:tabLst>
            </a:pPr>
            <a:r>
              <a:rPr lang="en-US" sz="1300" b="1" dirty="0">
                <a:solidFill>
                  <a:schemeClr val="tx1"/>
                </a:solidFill>
                <a:latin typeface="+mn-lt"/>
                <a:cs typeface="Arial" panose="020B0604020202020204" pitchFamily="34" charset="0"/>
              </a:rPr>
              <a:t>Semi</a:t>
            </a:r>
            <a:r>
              <a:rPr lang="en-US" sz="1300" b="1" spc="-50" dirty="0">
                <a:solidFill>
                  <a:schemeClr val="tx1"/>
                </a:solidFill>
                <a:latin typeface="+mn-lt"/>
                <a:cs typeface="Arial" panose="020B0604020202020204" pitchFamily="34" charset="0"/>
              </a:rPr>
              <a:t> </a:t>
            </a:r>
            <a:r>
              <a:rPr lang="en-US" sz="1300" b="1" spc="-10" dirty="0">
                <a:solidFill>
                  <a:schemeClr val="tx1"/>
                </a:solidFill>
                <a:latin typeface="+mn-lt"/>
                <a:cs typeface="Arial" panose="020B0604020202020204" pitchFamily="34" charset="0"/>
              </a:rPr>
              <a:t>Continuous</a:t>
            </a:r>
            <a:endParaRPr lang="en-US" sz="1300" b="1" dirty="0">
              <a:solidFill>
                <a:schemeClr val="tx1"/>
              </a:solidFill>
              <a:latin typeface="+mn-lt"/>
              <a:cs typeface="Arial" panose="020B0604020202020204" pitchFamily="34" charset="0"/>
            </a:endParaRPr>
          </a:p>
          <a:p>
            <a:pPr marL="755650" lvl="1" indent="-285750" algn="just">
              <a:lnSpc>
                <a:spcPct val="100000"/>
              </a:lnSpc>
              <a:spcBef>
                <a:spcPts val="490"/>
              </a:spcBef>
              <a:buFont typeface="Arial" panose="020B0604020202020204" pitchFamily="34" charset="0"/>
              <a:buChar char="•"/>
              <a:tabLst>
                <a:tab pos="755015" algn="l"/>
              </a:tabLst>
            </a:pPr>
            <a:r>
              <a:rPr lang="en-US" sz="1300" dirty="0">
                <a:solidFill>
                  <a:schemeClr val="tx1"/>
                </a:solidFill>
                <a:latin typeface="+mn-lt"/>
                <a:cs typeface="Arial" panose="020B0604020202020204" pitchFamily="34" charset="0"/>
              </a:rPr>
              <a:t>Pad</a:t>
            </a:r>
            <a:r>
              <a:rPr lang="en-US" sz="1300" spc="-20" dirty="0">
                <a:solidFill>
                  <a:schemeClr val="tx1"/>
                </a:solidFill>
                <a:latin typeface="+mn-lt"/>
                <a:cs typeface="Arial" panose="020B0604020202020204" pitchFamily="34" charset="0"/>
              </a:rPr>
              <a:t> </a:t>
            </a:r>
            <a:r>
              <a:rPr lang="en-US" sz="1300" dirty="0">
                <a:solidFill>
                  <a:schemeClr val="tx1"/>
                </a:solidFill>
                <a:latin typeface="+mn-lt"/>
                <a:cs typeface="Arial" panose="020B0604020202020204" pitchFamily="34" charset="0"/>
              </a:rPr>
              <a:t>Batch</a:t>
            </a:r>
            <a:r>
              <a:rPr lang="en-US" sz="1300" spc="-15" dirty="0">
                <a:solidFill>
                  <a:schemeClr val="tx1"/>
                </a:solidFill>
                <a:latin typeface="+mn-lt"/>
                <a:cs typeface="Arial" panose="020B0604020202020204" pitchFamily="34" charset="0"/>
              </a:rPr>
              <a:t> </a:t>
            </a:r>
            <a:r>
              <a:rPr lang="en-US" sz="1300" dirty="0">
                <a:solidFill>
                  <a:schemeClr val="tx1"/>
                </a:solidFill>
                <a:latin typeface="+mn-lt"/>
                <a:cs typeface="Arial" panose="020B0604020202020204" pitchFamily="34" charset="0"/>
              </a:rPr>
              <a:t>/</a:t>
            </a:r>
            <a:r>
              <a:rPr lang="en-US" sz="1300" spc="-15" dirty="0">
                <a:solidFill>
                  <a:schemeClr val="tx1"/>
                </a:solidFill>
                <a:latin typeface="+mn-lt"/>
                <a:cs typeface="Arial" panose="020B0604020202020204" pitchFamily="34" charset="0"/>
              </a:rPr>
              <a:t> </a:t>
            </a:r>
            <a:r>
              <a:rPr lang="en-US" sz="1300" dirty="0">
                <a:solidFill>
                  <a:schemeClr val="tx1"/>
                </a:solidFill>
                <a:latin typeface="+mn-lt"/>
                <a:cs typeface="Arial" panose="020B0604020202020204" pitchFamily="34" charset="0"/>
              </a:rPr>
              <a:t>Cold</a:t>
            </a:r>
            <a:r>
              <a:rPr lang="en-US" sz="1300" spc="-20" dirty="0">
                <a:solidFill>
                  <a:schemeClr val="tx1"/>
                </a:solidFill>
                <a:latin typeface="+mn-lt"/>
                <a:cs typeface="Arial" panose="020B0604020202020204" pitchFamily="34" charset="0"/>
              </a:rPr>
              <a:t> </a:t>
            </a:r>
            <a:r>
              <a:rPr lang="en-US" sz="1300" dirty="0">
                <a:solidFill>
                  <a:schemeClr val="tx1"/>
                </a:solidFill>
                <a:latin typeface="+mn-lt"/>
                <a:cs typeface="Arial" panose="020B0604020202020204" pitchFamily="34" charset="0"/>
              </a:rPr>
              <a:t>Pad</a:t>
            </a:r>
            <a:r>
              <a:rPr lang="en-US" sz="1300" spc="-15" dirty="0">
                <a:solidFill>
                  <a:schemeClr val="tx1"/>
                </a:solidFill>
                <a:latin typeface="+mn-lt"/>
                <a:cs typeface="Arial" panose="020B0604020202020204" pitchFamily="34" charset="0"/>
              </a:rPr>
              <a:t> </a:t>
            </a:r>
            <a:r>
              <a:rPr lang="en-US" sz="1300" dirty="0">
                <a:solidFill>
                  <a:schemeClr val="tx1"/>
                </a:solidFill>
                <a:latin typeface="+mn-lt"/>
                <a:cs typeface="Arial" panose="020B0604020202020204" pitchFamily="34" charset="0"/>
              </a:rPr>
              <a:t>Batch</a:t>
            </a:r>
            <a:r>
              <a:rPr lang="en-US" sz="1300" spc="-15" dirty="0">
                <a:solidFill>
                  <a:schemeClr val="tx1"/>
                </a:solidFill>
                <a:latin typeface="+mn-lt"/>
                <a:cs typeface="Arial" panose="020B0604020202020204" pitchFamily="34" charset="0"/>
              </a:rPr>
              <a:t> </a:t>
            </a:r>
            <a:r>
              <a:rPr lang="en-US" sz="1300" spc="-10" dirty="0">
                <a:solidFill>
                  <a:schemeClr val="tx1"/>
                </a:solidFill>
                <a:latin typeface="+mn-lt"/>
                <a:cs typeface="Arial" panose="020B0604020202020204" pitchFamily="34" charset="0"/>
              </a:rPr>
              <a:t>(</a:t>
            </a:r>
            <a:r>
              <a:rPr lang="en-US" sz="1300" spc="-10">
                <a:solidFill>
                  <a:schemeClr val="tx1"/>
                </a:solidFill>
                <a:latin typeface="+mn-lt"/>
                <a:cs typeface="Arial" panose="020B0604020202020204" pitchFamily="34" charset="0"/>
              </a:rPr>
              <a:t>CPB)</a:t>
            </a:r>
            <a:r>
              <a:rPr lang="en-US" sz="1300" dirty="0">
                <a:solidFill>
                  <a:schemeClr val="tx1"/>
                </a:solidFill>
                <a:latin typeface="+mn-lt"/>
                <a:cs typeface="Arial" panose="020B0604020202020204" pitchFamily="34" charset="0"/>
              </a:rPr>
              <a:t> </a:t>
            </a:r>
            <a:r>
              <a:rPr lang="en-US" sz="1300">
                <a:solidFill>
                  <a:schemeClr val="tx1"/>
                </a:solidFill>
                <a:latin typeface="+mn-lt"/>
                <a:cs typeface="Arial" panose="020B0604020202020204" pitchFamily="34" charset="0"/>
              </a:rPr>
              <a:t>(</a:t>
            </a:r>
            <a:r>
              <a:rPr lang="en-US" sz="1300" dirty="0">
                <a:solidFill>
                  <a:schemeClr val="tx1"/>
                </a:solidFill>
                <a:latin typeface="+mn-lt"/>
                <a:cs typeface="Arial" panose="020B0604020202020204" pitchFamily="34" charset="0"/>
              </a:rPr>
              <a:t>For</a:t>
            </a:r>
            <a:r>
              <a:rPr lang="en-US" sz="1300" spc="-25" dirty="0">
                <a:solidFill>
                  <a:schemeClr val="tx1"/>
                </a:solidFill>
                <a:latin typeface="+mn-lt"/>
                <a:cs typeface="Arial" panose="020B0604020202020204" pitchFamily="34" charset="0"/>
              </a:rPr>
              <a:t> </a:t>
            </a:r>
            <a:r>
              <a:rPr lang="en-US" sz="1300" dirty="0">
                <a:solidFill>
                  <a:schemeClr val="tx1"/>
                </a:solidFill>
                <a:latin typeface="+mn-lt"/>
                <a:cs typeface="Arial" panose="020B0604020202020204" pitchFamily="34" charset="0"/>
              </a:rPr>
              <a:t>Cellulosic</a:t>
            </a:r>
            <a:r>
              <a:rPr lang="en-US" sz="1300" spc="-30" dirty="0">
                <a:solidFill>
                  <a:schemeClr val="tx1"/>
                </a:solidFill>
                <a:latin typeface="+mn-lt"/>
                <a:cs typeface="Arial" panose="020B0604020202020204" pitchFamily="34" charset="0"/>
              </a:rPr>
              <a:t> </a:t>
            </a:r>
            <a:r>
              <a:rPr lang="en-US" sz="1300" dirty="0">
                <a:solidFill>
                  <a:schemeClr val="tx1"/>
                </a:solidFill>
                <a:latin typeface="+mn-lt"/>
                <a:cs typeface="Arial" panose="020B0604020202020204" pitchFamily="34" charset="0"/>
              </a:rPr>
              <a:t>Materials</a:t>
            </a:r>
            <a:r>
              <a:rPr lang="en-US" sz="1300" spc="-25" dirty="0">
                <a:solidFill>
                  <a:schemeClr val="tx1"/>
                </a:solidFill>
                <a:latin typeface="+mn-lt"/>
                <a:cs typeface="Arial" panose="020B0604020202020204" pitchFamily="34" charset="0"/>
              </a:rPr>
              <a:t> </a:t>
            </a:r>
            <a:r>
              <a:rPr lang="en-US" sz="1300" dirty="0">
                <a:solidFill>
                  <a:schemeClr val="tx1"/>
                </a:solidFill>
                <a:latin typeface="+mn-lt"/>
                <a:cs typeface="Arial" panose="020B0604020202020204" pitchFamily="34" charset="0"/>
              </a:rPr>
              <a:t>and</a:t>
            </a:r>
            <a:r>
              <a:rPr lang="en-US" sz="1300" spc="-35" dirty="0">
                <a:solidFill>
                  <a:schemeClr val="tx1"/>
                </a:solidFill>
                <a:latin typeface="+mn-lt"/>
                <a:cs typeface="Arial" panose="020B0604020202020204" pitchFamily="34" charset="0"/>
              </a:rPr>
              <a:t> </a:t>
            </a:r>
            <a:r>
              <a:rPr lang="en-US" sz="1300" dirty="0">
                <a:solidFill>
                  <a:schemeClr val="tx1"/>
                </a:solidFill>
                <a:latin typeface="+mn-lt"/>
                <a:cs typeface="Arial" panose="020B0604020202020204" pitchFamily="34" charset="0"/>
              </a:rPr>
              <a:t>alternative</a:t>
            </a:r>
            <a:r>
              <a:rPr lang="en-US" sz="1300" spc="-35" dirty="0">
                <a:solidFill>
                  <a:schemeClr val="tx1"/>
                </a:solidFill>
                <a:latin typeface="+mn-lt"/>
                <a:cs typeface="Arial" panose="020B0604020202020204" pitchFamily="34" charset="0"/>
              </a:rPr>
              <a:t> </a:t>
            </a:r>
            <a:r>
              <a:rPr lang="en-US" sz="1300" dirty="0">
                <a:solidFill>
                  <a:schemeClr val="tx1"/>
                </a:solidFill>
                <a:latin typeface="+mn-lt"/>
                <a:cs typeface="Arial" panose="020B0604020202020204" pitchFamily="34" charset="0"/>
              </a:rPr>
              <a:t>to</a:t>
            </a:r>
            <a:r>
              <a:rPr lang="en-US" sz="1300" spc="-30" dirty="0">
                <a:solidFill>
                  <a:schemeClr val="tx1"/>
                </a:solidFill>
                <a:latin typeface="+mn-lt"/>
                <a:cs typeface="Arial" panose="020B0604020202020204" pitchFamily="34" charset="0"/>
              </a:rPr>
              <a:t> </a:t>
            </a:r>
            <a:r>
              <a:rPr lang="en-US" sz="1300" dirty="0">
                <a:solidFill>
                  <a:schemeClr val="tx1"/>
                </a:solidFill>
                <a:latin typeface="+mn-lt"/>
                <a:cs typeface="Arial" panose="020B0604020202020204" pitchFamily="34" charset="0"/>
              </a:rPr>
              <a:t>reactive</a:t>
            </a:r>
            <a:r>
              <a:rPr lang="en-US" sz="1300" spc="-35" dirty="0">
                <a:solidFill>
                  <a:schemeClr val="tx1"/>
                </a:solidFill>
                <a:latin typeface="+mn-lt"/>
                <a:cs typeface="Arial" panose="020B0604020202020204" pitchFamily="34" charset="0"/>
              </a:rPr>
              <a:t> </a:t>
            </a:r>
            <a:r>
              <a:rPr lang="en-US" sz="1300" spc="-10" dirty="0">
                <a:solidFill>
                  <a:schemeClr val="tx1"/>
                </a:solidFill>
                <a:latin typeface="+mn-lt"/>
                <a:cs typeface="Arial" panose="020B0604020202020204" pitchFamily="34" charset="0"/>
              </a:rPr>
              <a:t>dyeing)</a:t>
            </a:r>
            <a:endParaRPr lang="en-US" sz="1300" dirty="0">
              <a:solidFill>
                <a:schemeClr val="tx1"/>
              </a:solidFill>
              <a:latin typeface="+mn-lt"/>
              <a:cs typeface="Arial" panose="020B0604020202020204" pitchFamily="34" charset="0"/>
            </a:endParaRPr>
          </a:p>
          <a:p>
            <a:pPr marL="755650" lvl="1" indent="-285750" algn="just">
              <a:lnSpc>
                <a:spcPct val="100000"/>
              </a:lnSpc>
              <a:spcBef>
                <a:spcPts val="470"/>
              </a:spcBef>
              <a:buFont typeface="Arial" panose="020B0604020202020204" pitchFamily="34" charset="0"/>
              <a:buChar char="•"/>
              <a:tabLst>
                <a:tab pos="755015" algn="l"/>
              </a:tabLst>
            </a:pPr>
            <a:r>
              <a:rPr lang="en-US" sz="1300" dirty="0">
                <a:solidFill>
                  <a:schemeClr val="tx1"/>
                </a:solidFill>
                <a:latin typeface="+mn-lt"/>
                <a:cs typeface="Arial" panose="020B0604020202020204" pitchFamily="34" charset="0"/>
              </a:rPr>
              <a:t>Pad</a:t>
            </a:r>
            <a:r>
              <a:rPr lang="en-US" sz="1300" spc="-15" dirty="0">
                <a:solidFill>
                  <a:schemeClr val="tx1"/>
                </a:solidFill>
                <a:latin typeface="+mn-lt"/>
                <a:cs typeface="Arial" panose="020B0604020202020204" pitchFamily="34" charset="0"/>
              </a:rPr>
              <a:t> </a:t>
            </a:r>
            <a:r>
              <a:rPr lang="en-US" sz="1300" spc="-25" dirty="0">
                <a:solidFill>
                  <a:schemeClr val="tx1"/>
                </a:solidFill>
                <a:latin typeface="+mn-lt"/>
                <a:cs typeface="Arial" panose="020B0604020202020204" pitchFamily="34" charset="0"/>
              </a:rPr>
              <a:t>Jig</a:t>
            </a:r>
            <a:endParaRPr lang="en-US" sz="1300" dirty="0">
              <a:solidFill>
                <a:schemeClr val="tx1"/>
              </a:solidFill>
              <a:latin typeface="+mn-lt"/>
              <a:cs typeface="Arial" panose="020B0604020202020204" pitchFamily="34" charset="0"/>
            </a:endParaRPr>
          </a:p>
          <a:p>
            <a:pPr marL="755650" lvl="1" indent="-285750" algn="just">
              <a:lnSpc>
                <a:spcPct val="100000"/>
              </a:lnSpc>
              <a:spcBef>
                <a:spcPts val="335"/>
              </a:spcBef>
              <a:buFont typeface="Arial" panose="020B0604020202020204" pitchFamily="34" charset="0"/>
              <a:buChar char="•"/>
              <a:tabLst>
                <a:tab pos="755015" algn="l"/>
              </a:tabLst>
            </a:pPr>
            <a:r>
              <a:rPr lang="en-US" sz="1300" dirty="0">
                <a:solidFill>
                  <a:schemeClr val="tx1"/>
                </a:solidFill>
                <a:latin typeface="+mn-lt"/>
                <a:cs typeface="Arial" panose="020B0604020202020204" pitchFamily="34" charset="0"/>
              </a:rPr>
              <a:t>Pad</a:t>
            </a:r>
            <a:r>
              <a:rPr lang="en-US" sz="1300" spc="-25" dirty="0">
                <a:solidFill>
                  <a:schemeClr val="tx1"/>
                </a:solidFill>
                <a:latin typeface="+mn-lt"/>
                <a:cs typeface="Arial" panose="020B0604020202020204" pitchFamily="34" charset="0"/>
              </a:rPr>
              <a:t> </a:t>
            </a:r>
            <a:r>
              <a:rPr lang="en-US" sz="1300" spc="-20" dirty="0">
                <a:solidFill>
                  <a:schemeClr val="tx1"/>
                </a:solidFill>
                <a:latin typeface="+mn-lt"/>
                <a:cs typeface="Arial" panose="020B0604020202020204" pitchFamily="34" charset="0"/>
              </a:rPr>
              <a:t>Roll</a:t>
            </a:r>
            <a:endParaRPr lang="en-US" sz="1300" dirty="0">
              <a:solidFill>
                <a:schemeClr val="tx1"/>
              </a:solidFill>
              <a:latin typeface="+mn-lt"/>
              <a:cs typeface="Arial" panose="020B0604020202020204" pitchFamily="34" charset="0"/>
            </a:endParaRPr>
          </a:p>
          <a:p>
            <a:pPr marL="12700" algn="just">
              <a:lnSpc>
                <a:spcPct val="100000"/>
              </a:lnSpc>
              <a:spcBef>
                <a:spcPts val="545"/>
              </a:spcBef>
              <a:tabLst>
                <a:tab pos="354965" algn="l"/>
              </a:tabLst>
            </a:pPr>
            <a:r>
              <a:rPr lang="en-US" sz="1300" b="1" spc="-10">
                <a:solidFill>
                  <a:schemeClr val="tx1"/>
                </a:solidFill>
                <a:latin typeface="+mn-lt"/>
                <a:cs typeface="Arial" panose="020B0604020202020204" pitchFamily="34" charset="0"/>
              </a:rPr>
              <a:t>Continuous</a:t>
            </a:r>
            <a:endParaRPr lang="en-US" sz="1300" b="1" dirty="0">
              <a:solidFill>
                <a:schemeClr val="tx1"/>
              </a:solidFill>
              <a:latin typeface="+mn-lt"/>
              <a:cs typeface="Arial" panose="020B0604020202020204" pitchFamily="34" charset="0"/>
            </a:endParaRPr>
          </a:p>
          <a:p>
            <a:pPr marL="755650" lvl="1" indent="-285750" algn="just">
              <a:lnSpc>
                <a:spcPct val="100000"/>
              </a:lnSpc>
              <a:spcBef>
                <a:spcPts val="415"/>
              </a:spcBef>
              <a:buFont typeface="Arial" panose="020B0604020202020204" pitchFamily="34" charset="0"/>
              <a:buChar char="•"/>
              <a:tabLst>
                <a:tab pos="755015" algn="l"/>
              </a:tabLst>
            </a:pPr>
            <a:r>
              <a:rPr lang="en-US" sz="1300" dirty="0">
                <a:solidFill>
                  <a:schemeClr val="tx1"/>
                </a:solidFill>
                <a:latin typeface="+mn-lt"/>
                <a:cs typeface="Arial" panose="020B0604020202020204" pitchFamily="34" charset="0"/>
              </a:rPr>
              <a:t>Chemical</a:t>
            </a:r>
            <a:r>
              <a:rPr lang="en-US" sz="1300" spc="-40" dirty="0">
                <a:solidFill>
                  <a:schemeClr val="tx1"/>
                </a:solidFill>
                <a:latin typeface="+mn-lt"/>
                <a:cs typeface="Arial" panose="020B0604020202020204" pitchFamily="34" charset="0"/>
              </a:rPr>
              <a:t> </a:t>
            </a:r>
            <a:r>
              <a:rPr lang="en-US" sz="1300" dirty="0">
                <a:solidFill>
                  <a:schemeClr val="tx1"/>
                </a:solidFill>
                <a:latin typeface="+mn-lt"/>
                <a:cs typeface="Arial" panose="020B0604020202020204" pitchFamily="34" charset="0"/>
              </a:rPr>
              <a:t>Steam</a:t>
            </a:r>
            <a:r>
              <a:rPr lang="en-US" sz="1300" spc="-40" dirty="0">
                <a:solidFill>
                  <a:schemeClr val="tx1"/>
                </a:solidFill>
                <a:latin typeface="+mn-lt"/>
                <a:cs typeface="Arial" panose="020B0604020202020204" pitchFamily="34" charset="0"/>
              </a:rPr>
              <a:t> </a:t>
            </a:r>
            <a:r>
              <a:rPr lang="en-US" sz="1300" spc="-25" dirty="0">
                <a:solidFill>
                  <a:schemeClr val="tx1"/>
                </a:solidFill>
                <a:latin typeface="+mn-lt"/>
                <a:cs typeface="Arial" panose="020B0604020202020204" pitchFamily="34" charset="0"/>
              </a:rPr>
              <a:t>Pad</a:t>
            </a:r>
            <a:endParaRPr lang="en-US" sz="1300" dirty="0">
              <a:solidFill>
                <a:schemeClr val="tx1"/>
              </a:solidFill>
              <a:latin typeface="+mn-lt"/>
              <a:cs typeface="Arial" panose="020B0604020202020204" pitchFamily="34" charset="0"/>
            </a:endParaRPr>
          </a:p>
          <a:p>
            <a:pPr marL="755650" lvl="1" indent="-285750" algn="just">
              <a:lnSpc>
                <a:spcPct val="100000"/>
              </a:lnSpc>
              <a:spcBef>
                <a:spcPts val="434"/>
              </a:spcBef>
              <a:buFont typeface="Arial" panose="020B0604020202020204" pitchFamily="34" charset="0"/>
              <a:buChar char="•"/>
              <a:tabLst>
                <a:tab pos="755015" algn="l"/>
              </a:tabLst>
            </a:pPr>
            <a:r>
              <a:rPr lang="en-US" sz="1300" dirty="0">
                <a:solidFill>
                  <a:schemeClr val="tx1"/>
                </a:solidFill>
                <a:latin typeface="+mn-lt"/>
                <a:cs typeface="Arial" panose="020B0604020202020204" pitchFamily="34" charset="0"/>
              </a:rPr>
              <a:t>Pad</a:t>
            </a:r>
            <a:r>
              <a:rPr lang="en-US" sz="1300" spc="-25" dirty="0">
                <a:solidFill>
                  <a:schemeClr val="tx1"/>
                </a:solidFill>
                <a:latin typeface="+mn-lt"/>
                <a:cs typeface="Arial" panose="020B0604020202020204" pitchFamily="34" charset="0"/>
              </a:rPr>
              <a:t> </a:t>
            </a:r>
            <a:r>
              <a:rPr lang="en-US" sz="1300" dirty="0">
                <a:solidFill>
                  <a:schemeClr val="tx1"/>
                </a:solidFill>
                <a:latin typeface="+mn-lt"/>
                <a:cs typeface="Arial" panose="020B0604020202020204" pitchFamily="34" charset="0"/>
              </a:rPr>
              <a:t>Dry</a:t>
            </a:r>
            <a:r>
              <a:rPr lang="en-US" sz="1300" spc="-20" dirty="0">
                <a:solidFill>
                  <a:schemeClr val="tx1"/>
                </a:solidFill>
                <a:latin typeface="+mn-lt"/>
                <a:cs typeface="Arial" panose="020B0604020202020204" pitchFamily="34" charset="0"/>
              </a:rPr>
              <a:t> </a:t>
            </a:r>
            <a:r>
              <a:rPr lang="en-US" sz="1300" dirty="0">
                <a:solidFill>
                  <a:schemeClr val="tx1"/>
                </a:solidFill>
                <a:latin typeface="+mn-lt"/>
                <a:cs typeface="Arial" panose="020B0604020202020204" pitchFamily="34" charset="0"/>
              </a:rPr>
              <a:t>Steam</a:t>
            </a:r>
            <a:r>
              <a:rPr lang="en-US" sz="1300" spc="-20" dirty="0">
                <a:solidFill>
                  <a:schemeClr val="tx1"/>
                </a:solidFill>
                <a:latin typeface="+mn-lt"/>
                <a:cs typeface="Arial" panose="020B0604020202020204" pitchFamily="34" charset="0"/>
              </a:rPr>
              <a:t> </a:t>
            </a:r>
            <a:r>
              <a:rPr lang="en-US" sz="1300" spc="-10" dirty="0">
                <a:solidFill>
                  <a:schemeClr val="tx1"/>
                </a:solidFill>
                <a:latin typeface="+mn-lt"/>
                <a:cs typeface="Arial" panose="020B0604020202020204" pitchFamily="34" charset="0"/>
              </a:rPr>
              <a:t>(PDS)</a:t>
            </a:r>
            <a:endParaRPr lang="en-US" sz="1300" dirty="0">
              <a:solidFill>
                <a:schemeClr val="tx1"/>
              </a:solidFill>
              <a:latin typeface="+mn-lt"/>
              <a:cs typeface="Arial" panose="020B0604020202020204" pitchFamily="34" charset="0"/>
            </a:endParaRPr>
          </a:p>
          <a:p>
            <a:pPr marL="755650" lvl="1" indent="-285750" algn="just">
              <a:lnSpc>
                <a:spcPct val="100000"/>
              </a:lnSpc>
              <a:spcBef>
                <a:spcPts val="430"/>
              </a:spcBef>
              <a:buFont typeface="Arial" panose="020B0604020202020204" pitchFamily="34" charset="0"/>
              <a:buChar char="•"/>
              <a:tabLst>
                <a:tab pos="755015" algn="l"/>
              </a:tabLst>
            </a:pPr>
            <a:r>
              <a:rPr lang="en-US" sz="1300" dirty="0">
                <a:solidFill>
                  <a:schemeClr val="tx1"/>
                </a:solidFill>
                <a:latin typeface="+mn-lt"/>
                <a:cs typeface="Arial" panose="020B0604020202020204" pitchFamily="34" charset="0"/>
              </a:rPr>
              <a:t>Pad</a:t>
            </a:r>
            <a:r>
              <a:rPr lang="en-US" sz="1300" spc="-25" dirty="0">
                <a:solidFill>
                  <a:schemeClr val="tx1"/>
                </a:solidFill>
                <a:latin typeface="+mn-lt"/>
                <a:cs typeface="Arial" panose="020B0604020202020204" pitchFamily="34" charset="0"/>
              </a:rPr>
              <a:t> </a:t>
            </a:r>
            <a:r>
              <a:rPr lang="en-US" sz="1300" dirty="0">
                <a:solidFill>
                  <a:schemeClr val="tx1"/>
                </a:solidFill>
                <a:latin typeface="+mn-lt"/>
                <a:cs typeface="Arial" panose="020B0604020202020204" pitchFamily="34" charset="0"/>
              </a:rPr>
              <a:t>Dry</a:t>
            </a:r>
            <a:r>
              <a:rPr lang="en-US" sz="1300" spc="-20" dirty="0">
                <a:solidFill>
                  <a:schemeClr val="tx1"/>
                </a:solidFill>
                <a:latin typeface="+mn-lt"/>
                <a:cs typeface="Arial" panose="020B0604020202020204" pitchFamily="34" charset="0"/>
              </a:rPr>
              <a:t> </a:t>
            </a:r>
            <a:r>
              <a:rPr lang="en-US" sz="1300" dirty="0">
                <a:solidFill>
                  <a:schemeClr val="tx1"/>
                </a:solidFill>
                <a:latin typeface="+mn-lt"/>
                <a:cs typeface="Arial" panose="020B0604020202020204" pitchFamily="34" charset="0"/>
              </a:rPr>
              <a:t>Pad</a:t>
            </a:r>
            <a:r>
              <a:rPr lang="en-US" sz="1300" spc="-20" dirty="0">
                <a:solidFill>
                  <a:schemeClr val="tx1"/>
                </a:solidFill>
                <a:latin typeface="+mn-lt"/>
                <a:cs typeface="Arial" panose="020B0604020202020204" pitchFamily="34" charset="0"/>
              </a:rPr>
              <a:t> </a:t>
            </a:r>
            <a:r>
              <a:rPr lang="en-US" sz="1300" dirty="0">
                <a:solidFill>
                  <a:schemeClr val="tx1"/>
                </a:solidFill>
                <a:latin typeface="+mn-lt"/>
                <a:cs typeface="Arial" panose="020B0604020202020204" pitchFamily="34" charset="0"/>
              </a:rPr>
              <a:t>Steam</a:t>
            </a:r>
            <a:r>
              <a:rPr lang="en-US" sz="1300" spc="-15" dirty="0">
                <a:solidFill>
                  <a:schemeClr val="tx1"/>
                </a:solidFill>
                <a:latin typeface="+mn-lt"/>
                <a:cs typeface="Arial" panose="020B0604020202020204" pitchFamily="34" charset="0"/>
              </a:rPr>
              <a:t> </a:t>
            </a:r>
            <a:r>
              <a:rPr lang="en-US" sz="1300" spc="-10" dirty="0">
                <a:solidFill>
                  <a:schemeClr val="tx1"/>
                </a:solidFill>
                <a:latin typeface="+mn-lt"/>
                <a:cs typeface="Arial" panose="020B0604020202020204" pitchFamily="34" charset="0"/>
              </a:rPr>
              <a:t>(PDPS)</a:t>
            </a:r>
            <a:endParaRPr lang="en-US" sz="1300" dirty="0">
              <a:solidFill>
                <a:schemeClr val="tx1"/>
              </a:solidFill>
              <a:latin typeface="+mn-lt"/>
              <a:cs typeface="Arial" panose="020B0604020202020204" pitchFamily="34" charset="0"/>
            </a:endParaRPr>
          </a:p>
          <a:p>
            <a:pPr marL="755650" lvl="1" indent="-285750" algn="just">
              <a:lnSpc>
                <a:spcPct val="100000"/>
              </a:lnSpc>
              <a:spcBef>
                <a:spcPts val="455"/>
              </a:spcBef>
              <a:buFont typeface="Arial" panose="020B0604020202020204" pitchFamily="34" charset="0"/>
              <a:buChar char="•"/>
              <a:tabLst>
                <a:tab pos="755015" algn="l"/>
              </a:tabLst>
            </a:pPr>
            <a:r>
              <a:rPr lang="en-US" sz="1300" dirty="0">
                <a:solidFill>
                  <a:schemeClr val="tx1"/>
                </a:solidFill>
                <a:latin typeface="+mn-lt"/>
                <a:cs typeface="Arial" panose="020B0604020202020204" pitchFamily="34" charset="0"/>
              </a:rPr>
              <a:t>Pad</a:t>
            </a:r>
            <a:r>
              <a:rPr lang="en-US" sz="1300" spc="-15" dirty="0">
                <a:solidFill>
                  <a:schemeClr val="tx1"/>
                </a:solidFill>
                <a:latin typeface="+mn-lt"/>
                <a:cs typeface="Arial" panose="020B0604020202020204" pitchFamily="34" charset="0"/>
              </a:rPr>
              <a:t> </a:t>
            </a:r>
            <a:r>
              <a:rPr lang="en-US" sz="1300" dirty="0">
                <a:solidFill>
                  <a:schemeClr val="tx1"/>
                </a:solidFill>
                <a:latin typeface="+mn-lt"/>
                <a:cs typeface="Arial" panose="020B0604020202020204" pitchFamily="34" charset="0"/>
              </a:rPr>
              <a:t>Dry</a:t>
            </a:r>
            <a:r>
              <a:rPr lang="en-US" sz="1300" spc="-15" dirty="0">
                <a:solidFill>
                  <a:schemeClr val="tx1"/>
                </a:solidFill>
                <a:latin typeface="+mn-lt"/>
                <a:cs typeface="Arial" panose="020B0604020202020204" pitchFamily="34" charset="0"/>
              </a:rPr>
              <a:t> </a:t>
            </a:r>
            <a:r>
              <a:rPr lang="en-US" sz="1300" dirty="0">
                <a:solidFill>
                  <a:schemeClr val="tx1"/>
                </a:solidFill>
                <a:latin typeface="+mn-lt"/>
                <a:cs typeface="Arial" panose="020B0604020202020204" pitchFamily="34" charset="0"/>
              </a:rPr>
              <a:t>Cure</a:t>
            </a:r>
            <a:r>
              <a:rPr lang="en-US" sz="1300" spc="-15" dirty="0">
                <a:solidFill>
                  <a:schemeClr val="tx1"/>
                </a:solidFill>
                <a:latin typeface="+mn-lt"/>
                <a:cs typeface="Arial" panose="020B0604020202020204" pitchFamily="34" charset="0"/>
              </a:rPr>
              <a:t> </a:t>
            </a:r>
            <a:r>
              <a:rPr lang="en-US" sz="1300" spc="-20" dirty="0">
                <a:solidFill>
                  <a:schemeClr val="tx1"/>
                </a:solidFill>
                <a:latin typeface="+mn-lt"/>
                <a:cs typeface="Arial" panose="020B0604020202020204" pitchFamily="34" charset="0"/>
              </a:rPr>
              <a:t>(PDC)</a:t>
            </a:r>
            <a:endParaRPr lang="en-US" sz="1300" dirty="0">
              <a:solidFill>
                <a:schemeClr val="tx1"/>
              </a:solidFill>
              <a:latin typeface="+mn-lt"/>
              <a:cs typeface="Arial" panose="020B0604020202020204" pitchFamily="34" charset="0"/>
            </a:endParaRPr>
          </a:p>
          <a:p>
            <a:pPr marL="755650" lvl="1" indent="-285750" algn="just">
              <a:lnSpc>
                <a:spcPct val="100000"/>
              </a:lnSpc>
              <a:spcBef>
                <a:spcPts val="434"/>
              </a:spcBef>
              <a:buFont typeface="Arial" panose="020B0604020202020204" pitchFamily="34" charset="0"/>
              <a:buChar char="•"/>
              <a:tabLst>
                <a:tab pos="755015" algn="l"/>
              </a:tabLst>
            </a:pPr>
            <a:r>
              <a:rPr lang="en-US" sz="1300" dirty="0">
                <a:solidFill>
                  <a:schemeClr val="tx1"/>
                </a:solidFill>
                <a:latin typeface="+mn-lt"/>
                <a:cs typeface="Arial" panose="020B0604020202020204" pitchFamily="34" charset="0"/>
              </a:rPr>
              <a:t>Pad</a:t>
            </a:r>
            <a:r>
              <a:rPr lang="en-US" sz="1300" spc="-45" dirty="0">
                <a:solidFill>
                  <a:schemeClr val="tx1"/>
                </a:solidFill>
                <a:latin typeface="+mn-lt"/>
                <a:cs typeface="Arial" panose="020B0604020202020204" pitchFamily="34" charset="0"/>
              </a:rPr>
              <a:t> </a:t>
            </a:r>
            <a:r>
              <a:rPr lang="en-US" sz="1300" dirty="0" err="1">
                <a:solidFill>
                  <a:schemeClr val="tx1"/>
                </a:solidFill>
                <a:latin typeface="+mn-lt"/>
                <a:cs typeface="Arial" panose="020B0604020202020204" pitchFamily="34" charset="0"/>
              </a:rPr>
              <a:t>Thermosol</a:t>
            </a:r>
            <a:r>
              <a:rPr lang="en-US" sz="1300" spc="-35" dirty="0">
                <a:solidFill>
                  <a:schemeClr val="tx1"/>
                </a:solidFill>
                <a:latin typeface="+mn-lt"/>
                <a:cs typeface="Arial" panose="020B0604020202020204" pitchFamily="34" charset="0"/>
              </a:rPr>
              <a:t> </a:t>
            </a:r>
            <a:r>
              <a:rPr lang="en-US" sz="1300" spc="-10" dirty="0">
                <a:solidFill>
                  <a:schemeClr val="tx1"/>
                </a:solidFill>
                <a:latin typeface="+mn-lt"/>
                <a:cs typeface="Arial" panose="020B0604020202020204" pitchFamily="34" charset="0"/>
              </a:rPr>
              <a:t>Dyeing</a:t>
            </a:r>
            <a:endParaRPr lang="en-US" sz="1300" dirty="0">
              <a:solidFill>
                <a:schemeClr val="tx1"/>
              </a:solidFill>
              <a:latin typeface="+mn-lt"/>
              <a:cs typeface="Arial" panose="020B0604020202020204" pitchFamily="34" charset="0"/>
            </a:endParaRPr>
          </a:p>
        </p:txBody>
      </p:sp>
    </p:spTree>
  </p:cSld>
  <p:clrMapOvr>
    <a:masterClrMapping/>
  </p:clrMapOvr>
  <p:transition advClick="0"/>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 y="423802"/>
            <a:ext cx="9143999" cy="391774"/>
          </a:xfrm>
          <a:prstGeom prst="rect">
            <a:avLst/>
          </a:prstGeom>
        </p:spPr>
        <p:txBody>
          <a:bodyPr spcFirstLastPara="1" vert="horz" wrap="square" lIns="0" tIns="9525" rIns="0" bIns="0" rtlCol="0" anchor="ctr" anchorCtr="0">
            <a:spAutoFit/>
          </a:bodyPr>
          <a:lstStyle/>
          <a:p>
            <a:pPr marL="9525" algn="ctr">
              <a:spcBef>
                <a:spcPts val="75"/>
              </a:spcBef>
              <a:tabLst>
                <a:tab pos="1047274" algn="l"/>
              </a:tabLst>
            </a:pPr>
            <a:r>
              <a:rPr lang="en-US" sz="2400" spc="-8">
                <a:solidFill>
                  <a:schemeClr val="accent1">
                    <a:lumMod val="50000"/>
                  </a:schemeClr>
                </a:solidFill>
                <a:latin typeface="+mn-lt"/>
              </a:rPr>
              <a:t>DYEING</a:t>
            </a:r>
            <a:r>
              <a:rPr lang="en-US" sz="2400">
                <a:solidFill>
                  <a:schemeClr val="accent1">
                    <a:lumMod val="50000"/>
                  </a:schemeClr>
                </a:solidFill>
                <a:latin typeface="+mn-lt"/>
              </a:rPr>
              <a:t>–</a:t>
            </a:r>
            <a:r>
              <a:rPr lang="en-US" sz="2400" spc="-30">
                <a:solidFill>
                  <a:schemeClr val="accent1">
                    <a:lumMod val="50000"/>
                  </a:schemeClr>
                </a:solidFill>
                <a:latin typeface="+mn-lt"/>
              </a:rPr>
              <a:t> </a:t>
            </a:r>
            <a:r>
              <a:rPr lang="en-US" sz="2400">
                <a:solidFill>
                  <a:schemeClr val="accent1">
                    <a:lumMod val="50000"/>
                  </a:schemeClr>
                </a:solidFill>
                <a:latin typeface="+mn-lt"/>
              </a:rPr>
              <a:t>BASIC</a:t>
            </a:r>
            <a:r>
              <a:rPr lang="en-US" sz="2400" spc="-30">
                <a:solidFill>
                  <a:schemeClr val="accent1">
                    <a:lumMod val="50000"/>
                  </a:schemeClr>
                </a:solidFill>
                <a:latin typeface="+mn-lt"/>
              </a:rPr>
              <a:t> </a:t>
            </a:r>
            <a:r>
              <a:rPr lang="en-US" sz="2400" spc="-8">
                <a:solidFill>
                  <a:schemeClr val="accent1">
                    <a:lumMod val="50000"/>
                  </a:schemeClr>
                </a:solidFill>
                <a:latin typeface="+mn-lt"/>
              </a:rPr>
              <a:t>STEPS</a:t>
            </a:r>
            <a:endParaRPr lang="en-US" sz="2400" spc="-8" dirty="0">
              <a:solidFill>
                <a:schemeClr val="accent1">
                  <a:lumMod val="50000"/>
                </a:schemeClr>
              </a:solidFill>
              <a:latin typeface="+mn-lt"/>
            </a:endParaRPr>
          </a:p>
        </p:txBody>
      </p:sp>
      <p:sp>
        <p:nvSpPr>
          <p:cNvPr id="3" name="object 3"/>
          <p:cNvSpPr txBox="1"/>
          <p:nvPr/>
        </p:nvSpPr>
        <p:spPr>
          <a:xfrm>
            <a:off x="440675" y="963131"/>
            <a:ext cx="8262649" cy="3260893"/>
          </a:xfrm>
          <a:prstGeom prst="rect">
            <a:avLst/>
          </a:prstGeom>
        </p:spPr>
        <p:txBody>
          <a:bodyPr vert="horz" wrap="square" lIns="0" tIns="57150" rIns="0" bIns="0" rtlCol="0">
            <a:spAutoFit/>
          </a:bodyPr>
          <a:lstStyle/>
          <a:p>
            <a:pPr marL="9525" algn="just">
              <a:spcBef>
                <a:spcPts val="450"/>
              </a:spcBef>
              <a:tabLst>
                <a:tab pos="266224" algn="l"/>
              </a:tabLst>
            </a:pPr>
            <a:r>
              <a:rPr sz="1600" b="1" dirty="0">
                <a:solidFill>
                  <a:schemeClr val="tx1"/>
                </a:solidFill>
                <a:latin typeface="+mn-lt"/>
              </a:rPr>
              <a:t>Step</a:t>
            </a:r>
            <a:r>
              <a:rPr sz="1600" b="1" spc="-30" dirty="0">
                <a:solidFill>
                  <a:schemeClr val="tx1"/>
                </a:solidFill>
                <a:latin typeface="+mn-lt"/>
              </a:rPr>
              <a:t> </a:t>
            </a:r>
            <a:r>
              <a:rPr sz="1600" b="1" spc="-38" dirty="0">
                <a:solidFill>
                  <a:schemeClr val="tx1"/>
                </a:solidFill>
                <a:latin typeface="+mn-lt"/>
              </a:rPr>
              <a:t>1</a:t>
            </a:r>
            <a:endParaRPr sz="1600" dirty="0">
              <a:solidFill>
                <a:schemeClr val="tx1"/>
              </a:solidFill>
              <a:latin typeface="+mn-lt"/>
            </a:endParaRPr>
          </a:p>
          <a:p>
            <a:pPr marL="638175" marR="35243" lvl="1" indent="-285750" algn="just">
              <a:lnSpc>
                <a:spcPct val="105000"/>
              </a:lnSpc>
              <a:spcBef>
                <a:spcPts val="229"/>
              </a:spcBef>
              <a:buFont typeface="Arial" panose="020B0604020202020204" pitchFamily="34" charset="0"/>
              <a:buChar char="•"/>
              <a:tabLst>
                <a:tab pos="566738" algn="l"/>
              </a:tabLst>
            </a:pPr>
            <a:r>
              <a:rPr dirty="0">
                <a:solidFill>
                  <a:schemeClr val="tx1"/>
                </a:solidFill>
                <a:latin typeface="+mn-lt"/>
                <a:cs typeface="Arial" panose="020B0604020202020204" pitchFamily="34" charset="0"/>
              </a:rPr>
              <a:t>Colouring</a:t>
            </a:r>
            <a:r>
              <a:rPr spc="-26"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agents</a:t>
            </a:r>
            <a:r>
              <a:rPr spc="-19"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(mostly</a:t>
            </a:r>
            <a:r>
              <a:rPr spc="-19"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powder</a:t>
            </a:r>
            <a:r>
              <a:rPr spc="-15"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form,</a:t>
            </a:r>
            <a:r>
              <a:rPr spc="-19"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dye)</a:t>
            </a:r>
            <a:r>
              <a:rPr spc="-15"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dissolved</a:t>
            </a:r>
            <a:r>
              <a:rPr spc="-23"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in</a:t>
            </a:r>
            <a:r>
              <a:rPr spc="-23"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"dye</a:t>
            </a:r>
            <a:r>
              <a:rPr spc="-23" dirty="0">
                <a:solidFill>
                  <a:schemeClr val="tx1"/>
                </a:solidFill>
                <a:latin typeface="+mn-lt"/>
                <a:cs typeface="Arial" panose="020B0604020202020204" pitchFamily="34" charset="0"/>
              </a:rPr>
              <a:t> </a:t>
            </a:r>
            <a:r>
              <a:rPr spc="-8" dirty="0">
                <a:solidFill>
                  <a:schemeClr val="tx1"/>
                </a:solidFill>
                <a:latin typeface="+mn-lt"/>
                <a:cs typeface="Arial" panose="020B0604020202020204" pitchFamily="34" charset="0"/>
              </a:rPr>
              <a:t>liquor" </a:t>
            </a:r>
            <a:r>
              <a:rPr dirty="0">
                <a:solidFill>
                  <a:schemeClr val="tx1"/>
                </a:solidFill>
                <a:latin typeface="+mn-lt"/>
                <a:cs typeface="Arial" panose="020B0604020202020204" pitchFamily="34" charset="0"/>
              </a:rPr>
              <a:t>according</a:t>
            </a:r>
            <a:r>
              <a:rPr spc="-15"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to</a:t>
            </a:r>
            <a:r>
              <a:rPr spc="-11"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a</a:t>
            </a:r>
            <a:r>
              <a:rPr spc="-15" dirty="0">
                <a:solidFill>
                  <a:schemeClr val="tx1"/>
                </a:solidFill>
                <a:latin typeface="+mn-lt"/>
                <a:cs typeface="Arial" panose="020B0604020202020204" pitchFamily="34" charset="0"/>
              </a:rPr>
              <a:t> </a:t>
            </a:r>
            <a:r>
              <a:rPr>
                <a:solidFill>
                  <a:schemeClr val="tx1"/>
                </a:solidFill>
                <a:latin typeface="+mn-lt"/>
                <a:cs typeface="Arial" panose="020B0604020202020204" pitchFamily="34" charset="0"/>
              </a:rPr>
              <a:t>given</a:t>
            </a:r>
            <a:r>
              <a:rPr spc="-11">
                <a:solidFill>
                  <a:schemeClr val="tx1"/>
                </a:solidFill>
                <a:latin typeface="+mn-lt"/>
                <a:cs typeface="Arial" panose="020B0604020202020204" pitchFamily="34" charset="0"/>
              </a:rPr>
              <a:t> </a:t>
            </a:r>
            <a:r>
              <a:rPr spc="-8">
                <a:solidFill>
                  <a:schemeClr val="tx1"/>
                </a:solidFill>
                <a:latin typeface="+mn-lt"/>
                <a:cs typeface="Arial" panose="020B0604020202020204" pitchFamily="34" charset="0"/>
              </a:rPr>
              <a:t>recipe</a:t>
            </a:r>
            <a:r>
              <a:rPr lang="en-US" spc="-8">
                <a:solidFill>
                  <a:schemeClr val="tx1"/>
                </a:solidFill>
                <a:latin typeface="+mn-lt"/>
                <a:cs typeface="Arial" panose="020B0604020202020204" pitchFamily="34" charset="0"/>
              </a:rPr>
              <a:t>.</a:t>
            </a:r>
            <a:endParaRPr dirty="0">
              <a:solidFill>
                <a:schemeClr val="tx1"/>
              </a:solidFill>
              <a:latin typeface="+mn-lt"/>
              <a:cs typeface="Arial" panose="020B0604020202020204" pitchFamily="34" charset="0"/>
            </a:endParaRPr>
          </a:p>
          <a:p>
            <a:pPr marL="638175" lvl="1" indent="-285750" algn="just">
              <a:spcBef>
                <a:spcPts val="269"/>
              </a:spcBef>
              <a:buFont typeface="Arial" panose="020B0604020202020204" pitchFamily="34" charset="0"/>
              <a:buChar char="•"/>
              <a:tabLst>
                <a:tab pos="566261" algn="l"/>
              </a:tabLst>
            </a:pPr>
            <a:r>
              <a:rPr dirty="0">
                <a:solidFill>
                  <a:schemeClr val="tx1"/>
                </a:solidFill>
                <a:latin typeface="+mn-lt"/>
                <a:cs typeface="Arial" panose="020B0604020202020204" pitchFamily="34" charset="0"/>
              </a:rPr>
              <a:t>Dyestuffs</a:t>
            </a:r>
            <a:r>
              <a:rPr spc="-19"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diffuse</a:t>
            </a:r>
            <a:r>
              <a:rPr spc="-19"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from</a:t>
            </a:r>
            <a:r>
              <a:rPr spc="-11"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"liquor"</a:t>
            </a:r>
            <a:r>
              <a:rPr spc="-19"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to</a:t>
            </a:r>
            <a:r>
              <a:rPr spc="-19"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the</a:t>
            </a:r>
            <a:r>
              <a:rPr spc="-19" dirty="0">
                <a:solidFill>
                  <a:schemeClr val="tx1"/>
                </a:solidFill>
                <a:latin typeface="+mn-lt"/>
                <a:cs typeface="Arial" panose="020B0604020202020204" pitchFamily="34" charset="0"/>
              </a:rPr>
              <a:t> </a:t>
            </a:r>
            <a:r>
              <a:rPr spc="-8" dirty="0">
                <a:solidFill>
                  <a:schemeClr val="tx1"/>
                </a:solidFill>
                <a:latin typeface="+mn-lt"/>
                <a:cs typeface="Arial" panose="020B0604020202020204" pitchFamily="34" charset="0"/>
              </a:rPr>
              <a:t>substrate</a:t>
            </a:r>
            <a:endParaRPr dirty="0">
              <a:solidFill>
                <a:schemeClr val="tx1"/>
              </a:solidFill>
              <a:latin typeface="+mn-lt"/>
              <a:cs typeface="Arial" panose="020B0604020202020204" pitchFamily="34" charset="0"/>
            </a:endParaRPr>
          </a:p>
          <a:p>
            <a:pPr marL="9525" algn="just">
              <a:spcBef>
                <a:spcPts val="363"/>
              </a:spcBef>
              <a:tabLst>
                <a:tab pos="266224" algn="l"/>
              </a:tabLst>
            </a:pPr>
            <a:r>
              <a:rPr sz="1600" b="1" dirty="0">
                <a:solidFill>
                  <a:schemeClr val="tx1"/>
                </a:solidFill>
                <a:latin typeface="+mn-lt"/>
              </a:rPr>
              <a:t>Step</a:t>
            </a:r>
            <a:r>
              <a:rPr sz="1600" b="1" spc="-30" dirty="0">
                <a:solidFill>
                  <a:schemeClr val="tx1"/>
                </a:solidFill>
                <a:latin typeface="+mn-lt"/>
              </a:rPr>
              <a:t> </a:t>
            </a:r>
            <a:r>
              <a:rPr sz="1600" b="1" spc="-38" dirty="0">
                <a:solidFill>
                  <a:schemeClr val="tx1"/>
                </a:solidFill>
                <a:latin typeface="+mn-lt"/>
              </a:rPr>
              <a:t>2</a:t>
            </a:r>
            <a:endParaRPr sz="1600" dirty="0">
              <a:solidFill>
                <a:schemeClr val="tx1"/>
              </a:solidFill>
              <a:latin typeface="+mn-lt"/>
            </a:endParaRPr>
          </a:p>
          <a:p>
            <a:pPr marL="638175" marR="153353" lvl="1" indent="-285750" algn="just">
              <a:lnSpc>
                <a:spcPct val="103699"/>
              </a:lnSpc>
              <a:spcBef>
                <a:spcPts val="176"/>
              </a:spcBef>
              <a:buFont typeface="Arial" panose="020B0604020202020204" pitchFamily="34" charset="0"/>
              <a:buChar char="•"/>
              <a:tabLst>
                <a:tab pos="566738" algn="l"/>
              </a:tabLst>
            </a:pPr>
            <a:r>
              <a:rPr dirty="0">
                <a:solidFill>
                  <a:schemeClr val="tx1"/>
                </a:solidFill>
                <a:latin typeface="+mn-lt"/>
                <a:cs typeface="Arial" panose="020B0604020202020204" pitchFamily="34" charset="0"/>
              </a:rPr>
              <a:t>Dyestuff</a:t>
            </a:r>
            <a:r>
              <a:rPr spc="-15"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accumulates</a:t>
            </a:r>
            <a:r>
              <a:rPr spc="-15"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on</a:t>
            </a:r>
            <a:r>
              <a:rPr spc="-23"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the</a:t>
            </a:r>
            <a:r>
              <a:rPr spc="-19"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surface</a:t>
            </a:r>
            <a:r>
              <a:rPr spc="-19"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of</a:t>
            </a:r>
            <a:r>
              <a:rPr spc="-11"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the</a:t>
            </a:r>
            <a:r>
              <a:rPr spc="-23"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yarn/fabric</a:t>
            </a:r>
            <a:r>
              <a:rPr spc="-15" dirty="0">
                <a:solidFill>
                  <a:schemeClr val="tx1"/>
                </a:solidFill>
                <a:latin typeface="+mn-lt"/>
                <a:cs typeface="Arial" panose="020B0604020202020204" pitchFamily="34" charset="0"/>
              </a:rPr>
              <a:t> </a:t>
            </a:r>
            <a:r>
              <a:rPr>
                <a:solidFill>
                  <a:schemeClr val="tx1"/>
                </a:solidFill>
                <a:latin typeface="+mn-lt"/>
                <a:cs typeface="Arial" panose="020B0604020202020204" pitchFamily="34" charset="0"/>
              </a:rPr>
              <a:t>=&gt;</a:t>
            </a:r>
            <a:r>
              <a:rPr spc="-15">
                <a:solidFill>
                  <a:schemeClr val="tx1"/>
                </a:solidFill>
                <a:latin typeface="+mn-lt"/>
                <a:cs typeface="Arial" panose="020B0604020202020204" pitchFamily="34" charset="0"/>
              </a:rPr>
              <a:t> </a:t>
            </a:r>
            <a:r>
              <a:rPr lang="en-US" spc="-15">
                <a:solidFill>
                  <a:schemeClr val="tx1"/>
                </a:solidFill>
                <a:latin typeface="+mn-lt"/>
                <a:cs typeface="Arial" panose="020B0604020202020204" pitchFamily="34" charset="0"/>
              </a:rPr>
              <a:t>the </a:t>
            </a:r>
            <a:r>
              <a:rPr spc="-8">
                <a:solidFill>
                  <a:schemeClr val="tx1"/>
                </a:solidFill>
                <a:latin typeface="+mn-lt"/>
                <a:cs typeface="Arial" panose="020B0604020202020204" pitchFamily="34" charset="0"/>
              </a:rPr>
              <a:t>question </a:t>
            </a:r>
            <a:r>
              <a:rPr dirty="0">
                <a:solidFill>
                  <a:schemeClr val="tx1"/>
                </a:solidFill>
                <a:latin typeface="+mn-lt"/>
                <a:cs typeface="Arial" panose="020B0604020202020204" pitchFamily="34" charset="0"/>
              </a:rPr>
              <a:t>of</a:t>
            </a:r>
            <a:r>
              <a:rPr spc="-8"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the</a:t>
            </a:r>
            <a:r>
              <a:rPr spc="-11"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affinity</a:t>
            </a:r>
            <a:r>
              <a:rPr spc="-11"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of</a:t>
            </a:r>
            <a:r>
              <a:rPr spc="-4"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the</a:t>
            </a:r>
            <a:r>
              <a:rPr spc="-11"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dyestuff</a:t>
            </a:r>
            <a:r>
              <a:rPr spc="-8"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to</a:t>
            </a:r>
            <a:r>
              <a:rPr spc="-11"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the</a:t>
            </a:r>
            <a:r>
              <a:rPr spc="-11" dirty="0">
                <a:solidFill>
                  <a:schemeClr val="tx1"/>
                </a:solidFill>
                <a:latin typeface="+mn-lt"/>
                <a:cs typeface="Arial" panose="020B0604020202020204" pitchFamily="34" charset="0"/>
              </a:rPr>
              <a:t> </a:t>
            </a:r>
            <a:r>
              <a:rPr spc="-8" dirty="0">
                <a:solidFill>
                  <a:schemeClr val="tx1"/>
                </a:solidFill>
                <a:latin typeface="+mn-lt"/>
                <a:cs typeface="Arial" panose="020B0604020202020204" pitchFamily="34" charset="0"/>
              </a:rPr>
              <a:t>fibre</a:t>
            </a:r>
            <a:endParaRPr dirty="0">
              <a:solidFill>
                <a:schemeClr val="tx1"/>
              </a:solidFill>
              <a:latin typeface="+mn-lt"/>
              <a:cs typeface="Arial" panose="020B0604020202020204" pitchFamily="34" charset="0"/>
            </a:endParaRPr>
          </a:p>
          <a:p>
            <a:pPr marL="9525" algn="just">
              <a:spcBef>
                <a:spcPts val="363"/>
              </a:spcBef>
              <a:tabLst>
                <a:tab pos="266224" algn="l"/>
              </a:tabLst>
            </a:pPr>
            <a:r>
              <a:rPr sz="1600" b="1" dirty="0">
                <a:solidFill>
                  <a:schemeClr val="tx1"/>
                </a:solidFill>
                <a:latin typeface="+mn-lt"/>
              </a:rPr>
              <a:t>Step</a:t>
            </a:r>
            <a:r>
              <a:rPr sz="1600" b="1" spc="-30" dirty="0">
                <a:solidFill>
                  <a:schemeClr val="tx1"/>
                </a:solidFill>
                <a:latin typeface="+mn-lt"/>
              </a:rPr>
              <a:t> </a:t>
            </a:r>
            <a:r>
              <a:rPr sz="1600" b="1" spc="-38" dirty="0">
                <a:solidFill>
                  <a:schemeClr val="tx1"/>
                </a:solidFill>
                <a:latin typeface="+mn-lt"/>
              </a:rPr>
              <a:t>3</a:t>
            </a:r>
            <a:endParaRPr sz="1600" dirty="0">
              <a:solidFill>
                <a:schemeClr val="tx1"/>
              </a:solidFill>
              <a:latin typeface="+mn-lt"/>
            </a:endParaRPr>
          </a:p>
          <a:p>
            <a:pPr marL="638175" marR="3810" lvl="1" indent="-285750" algn="just">
              <a:lnSpc>
                <a:spcPts val="1425"/>
              </a:lnSpc>
              <a:spcBef>
                <a:spcPts val="360"/>
              </a:spcBef>
              <a:buFont typeface="Arial" panose="020B0604020202020204" pitchFamily="34" charset="0"/>
              <a:buChar char="•"/>
              <a:tabLst>
                <a:tab pos="566738" algn="l"/>
              </a:tabLst>
            </a:pPr>
            <a:r>
              <a:rPr dirty="0">
                <a:solidFill>
                  <a:schemeClr val="tx1"/>
                </a:solidFill>
                <a:latin typeface="+mn-lt"/>
                <a:cs typeface="Arial" panose="020B0604020202020204" pitchFamily="34" charset="0"/>
              </a:rPr>
              <a:t>Penetration</a:t>
            </a:r>
            <a:r>
              <a:rPr spc="-19"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of</a:t>
            </a:r>
            <a:r>
              <a:rPr spc="-8"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the</a:t>
            </a:r>
            <a:r>
              <a:rPr spc="-19"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fibre</a:t>
            </a:r>
            <a:r>
              <a:rPr spc="-15"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with</a:t>
            </a:r>
            <a:r>
              <a:rPr spc="-19"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the</a:t>
            </a:r>
            <a:r>
              <a:rPr spc="-15"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dye</a:t>
            </a:r>
            <a:r>
              <a:rPr spc="-15"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(slower</a:t>
            </a:r>
            <a:r>
              <a:rPr spc="-8"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than</a:t>
            </a:r>
            <a:r>
              <a:rPr spc="-15" dirty="0">
                <a:solidFill>
                  <a:schemeClr val="tx1"/>
                </a:solidFill>
                <a:latin typeface="+mn-lt"/>
                <a:cs typeface="Arial" panose="020B0604020202020204" pitchFamily="34" charset="0"/>
              </a:rPr>
              <a:t> </a:t>
            </a:r>
            <a:r>
              <a:rPr spc="-8" dirty="0">
                <a:solidFill>
                  <a:schemeClr val="tx1"/>
                </a:solidFill>
                <a:latin typeface="+mn-lt"/>
                <a:cs typeface="Arial" panose="020B0604020202020204" pitchFamily="34" charset="0"/>
              </a:rPr>
              <a:t>surface </a:t>
            </a:r>
            <a:r>
              <a:rPr dirty="0">
                <a:solidFill>
                  <a:schemeClr val="tx1"/>
                </a:solidFill>
                <a:latin typeface="+mn-lt"/>
                <a:cs typeface="Arial" panose="020B0604020202020204" pitchFamily="34" charset="0"/>
              </a:rPr>
              <a:t>accumulation)</a:t>
            </a:r>
            <a:r>
              <a:rPr spc="-26"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=&gt;</a:t>
            </a:r>
            <a:r>
              <a:rPr spc="-26"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prerequisite</a:t>
            </a:r>
            <a:r>
              <a:rPr spc="-30"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given</a:t>
            </a:r>
            <a:r>
              <a:rPr spc="-30"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for</a:t>
            </a:r>
            <a:r>
              <a:rPr spc="-26"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hydrophilic</a:t>
            </a:r>
            <a:r>
              <a:rPr spc="-26" dirty="0">
                <a:solidFill>
                  <a:schemeClr val="tx1"/>
                </a:solidFill>
                <a:latin typeface="+mn-lt"/>
                <a:cs typeface="Arial" panose="020B0604020202020204" pitchFamily="34" charset="0"/>
              </a:rPr>
              <a:t> </a:t>
            </a:r>
            <a:r>
              <a:rPr spc="-8" dirty="0">
                <a:solidFill>
                  <a:schemeClr val="tx1"/>
                </a:solidFill>
                <a:latin typeface="+mn-lt"/>
                <a:cs typeface="Arial" panose="020B0604020202020204" pitchFamily="34" charset="0"/>
              </a:rPr>
              <a:t>fibres </a:t>
            </a:r>
            <a:r>
              <a:rPr dirty="0">
                <a:solidFill>
                  <a:schemeClr val="tx1"/>
                </a:solidFill>
                <a:latin typeface="+mn-lt"/>
                <a:cs typeface="Arial" panose="020B0604020202020204" pitchFamily="34" charset="0"/>
              </a:rPr>
              <a:t>(micropores);</a:t>
            </a:r>
            <a:r>
              <a:rPr spc="-15"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in</a:t>
            </a:r>
            <a:r>
              <a:rPr spc="-23"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the</a:t>
            </a:r>
            <a:r>
              <a:rPr spc="-19"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case</a:t>
            </a:r>
            <a:r>
              <a:rPr spc="-19"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of</a:t>
            </a:r>
            <a:r>
              <a:rPr spc="-15"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hydrophobic</a:t>
            </a:r>
            <a:r>
              <a:rPr spc="-19"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fibres</a:t>
            </a:r>
            <a:r>
              <a:rPr spc="-15"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=&gt;</a:t>
            </a:r>
            <a:r>
              <a:rPr spc="-19"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heating</a:t>
            </a:r>
            <a:r>
              <a:rPr spc="-19" dirty="0">
                <a:solidFill>
                  <a:schemeClr val="tx1"/>
                </a:solidFill>
                <a:latin typeface="+mn-lt"/>
                <a:cs typeface="Arial" panose="020B0604020202020204" pitchFamily="34" charset="0"/>
              </a:rPr>
              <a:t> </a:t>
            </a:r>
            <a:r>
              <a:rPr spc="-8" dirty="0">
                <a:solidFill>
                  <a:schemeClr val="tx1"/>
                </a:solidFill>
                <a:latin typeface="+mn-lt"/>
                <a:cs typeface="Arial" panose="020B0604020202020204" pitchFamily="34" charset="0"/>
              </a:rPr>
              <a:t>necessary </a:t>
            </a:r>
            <a:r>
              <a:rPr dirty="0">
                <a:solidFill>
                  <a:schemeClr val="tx1"/>
                </a:solidFill>
                <a:latin typeface="+mn-lt"/>
                <a:cs typeface="Arial" panose="020B0604020202020204" pitchFamily="34" charset="0"/>
              </a:rPr>
              <a:t>(often</a:t>
            </a:r>
            <a:r>
              <a:rPr spc="-15"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over</a:t>
            </a:r>
            <a:r>
              <a:rPr spc="-8"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100</a:t>
            </a:r>
            <a:r>
              <a:rPr spc="-11" dirty="0">
                <a:solidFill>
                  <a:schemeClr val="tx1"/>
                </a:solidFill>
                <a:latin typeface="+mn-lt"/>
                <a:cs typeface="Arial" panose="020B0604020202020204" pitchFamily="34" charset="0"/>
              </a:rPr>
              <a:t> </a:t>
            </a:r>
            <a:r>
              <a:rPr spc="-8" dirty="0">
                <a:solidFill>
                  <a:schemeClr val="tx1"/>
                </a:solidFill>
                <a:latin typeface="+mn-lt"/>
                <a:cs typeface="Arial" panose="020B0604020202020204" pitchFamily="34" charset="0"/>
              </a:rPr>
              <a:t>degrees)</a:t>
            </a:r>
            <a:endParaRPr dirty="0">
              <a:solidFill>
                <a:schemeClr val="tx1"/>
              </a:solidFill>
              <a:latin typeface="+mn-lt"/>
              <a:cs typeface="Arial" panose="020B0604020202020204" pitchFamily="34" charset="0"/>
            </a:endParaRPr>
          </a:p>
          <a:p>
            <a:pPr marL="638175" lvl="1" indent="-285750" algn="just">
              <a:spcBef>
                <a:spcPts val="236"/>
              </a:spcBef>
              <a:buFont typeface="Arial" panose="020B0604020202020204" pitchFamily="34" charset="0"/>
              <a:buChar char="•"/>
              <a:tabLst>
                <a:tab pos="566261" algn="l"/>
              </a:tabLst>
            </a:pPr>
            <a:r>
              <a:rPr dirty="0">
                <a:solidFill>
                  <a:schemeClr val="tx1"/>
                </a:solidFill>
                <a:latin typeface="+mn-lt"/>
                <a:cs typeface="Arial" panose="020B0604020202020204" pitchFamily="34" charset="0"/>
              </a:rPr>
              <a:t>Addition</a:t>
            </a:r>
            <a:r>
              <a:rPr spc="-23"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of</a:t>
            </a:r>
            <a:r>
              <a:rPr spc="-15"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salts</a:t>
            </a:r>
            <a:r>
              <a:rPr spc="-19"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to</a:t>
            </a:r>
            <a:r>
              <a:rPr spc="-23"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overcome</a:t>
            </a:r>
            <a:r>
              <a:rPr spc="-23"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electrostatic</a:t>
            </a:r>
            <a:r>
              <a:rPr spc="-19"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surface</a:t>
            </a:r>
            <a:r>
              <a:rPr spc="-23" dirty="0">
                <a:solidFill>
                  <a:schemeClr val="tx1"/>
                </a:solidFill>
                <a:latin typeface="+mn-lt"/>
                <a:cs typeface="Arial" panose="020B0604020202020204" pitchFamily="34" charset="0"/>
              </a:rPr>
              <a:t> </a:t>
            </a:r>
            <a:r>
              <a:rPr spc="-8" dirty="0">
                <a:solidFill>
                  <a:schemeClr val="tx1"/>
                </a:solidFill>
                <a:latin typeface="+mn-lt"/>
                <a:cs typeface="Arial" panose="020B0604020202020204" pitchFamily="34" charset="0"/>
              </a:rPr>
              <a:t>barriers</a:t>
            </a:r>
            <a:endParaRPr dirty="0">
              <a:solidFill>
                <a:schemeClr val="tx1"/>
              </a:solidFill>
              <a:latin typeface="+mn-lt"/>
              <a:cs typeface="Arial" panose="020B0604020202020204" pitchFamily="34" charset="0"/>
            </a:endParaRPr>
          </a:p>
          <a:p>
            <a:pPr marL="9525" algn="just">
              <a:spcBef>
                <a:spcPts val="363"/>
              </a:spcBef>
              <a:tabLst>
                <a:tab pos="266224" algn="l"/>
              </a:tabLst>
            </a:pPr>
            <a:r>
              <a:rPr sz="1600" b="1" dirty="0">
                <a:solidFill>
                  <a:schemeClr val="tx1"/>
                </a:solidFill>
                <a:latin typeface="+mn-lt"/>
              </a:rPr>
              <a:t>Step</a:t>
            </a:r>
            <a:r>
              <a:rPr sz="1600" b="1" spc="-30" dirty="0">
                <a:solidFill>
                  <a:schemeClr val="tx1"/>
                </a:solidFill>
                <a:latin typeface="+mn-lt"/>
              </a:rPr>
              <a:t> </a:t>
            </a:r>
            <a:r>
              <a:rPr sz="1600" b="1" spc="-38" dirty="0">
                <a:solidFill>
                  <a:schemeClr val="tx1"/>
                </a:solidFill>
                <a:latin typeface="+mn-lt"/>
              </a:rPr>
              <a:t>4</a:t>
            </a:r>
            <a:endParaRPr sz="1600" dirty="0">
              <a:solidFill>
                <a:schemeClr val="tx1"/>
              </a:solidFill>
              <a:latin typeface="+mn-lt"/>
            </a:endParaRPr>
          </a:p>
          <a:p>
            <a:pPr marL="638175" lvl="1" indent="-285750" algn="just">
              <a:spcBef>
                <a:spcPts val="300"/>
              </a:spcBef>
              <a:buFont typeface="Arial" panose="020B0604020202020204" pitchFamily="34" charset="0"/>
              <a:buChar char="•"/>
              <a:tabLst>
                <a:tab pos="566261" algn="l"/>
              </a:tabLst>
            </a:pPr>
            <a:r>
              <a:rPr dirty="0">
                <a:solidFill>
                  <a:schemeClr val="tx1"/>
                </a:solidFill>
                <a:latin typeface="+mn-lt"/>
                <a:cs typeface="Arial" panose="020B0604020202020204" pitchFamily="34" charset="0"/>
              </a:rPr>
              <a:t>Fixation</a:t>
            </a:r>
            <a:r>
              <a:rPr spc="-23"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of</a:t>
            </a:r>
            <a:r>
              <a:rPr spc="-15"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dyestuffs</a:t>
            </a:r>
            <a:r>
              <a:rPr spc="-19" dirty="0">
                <a:solidFill>
                  <a:schemeClr val="tx1"/>
                </a:solidFill>
                <a:latin typeface="+mn-lt"/>
                <a:cs typeface="Arial" panose="020B0604020202020204" pitchFamily="34" charset="0"/>
              </a:rPr>
              <a:t> </a:t>
            </a:r>
            <a:r>
              <a:rPr dirty="0">
                <a:solidFill>
                  <a:schemeClr val="tx1"/>
                </a:solidFill>
                <a:latin typeface="+mn-lt"/>
                <a:cs typeface="Arial" panose="020B0604020202020204" pitchFamily="34" charset="0"/>
              </a:rPr>
              <a:t>(heat,</a:t>
            </a:r>
            <a:r>
              <a:rPr spc="-15" dirty="0">
                <a:solidFill>
                  <a:schemeClr val="tx1"/>
                </a:solidFill>
                <a:latin typeface="+mn-lt"/>
                <a:cs typeface="Arial" panose="020B0604020202020204" pitchFamily="34" charset="0"/>
              </a:rPr>
              <a:t> </a:t>
            </a:r>
            <a:r>
              <a:rPr spc="-8" dirty="0">
                <a:solidFill>
                  <a:schemeClr val="tx1"/>
                </a:solidFill>
                <a:latin typeface="+mn-lt"/>
                <a:cs typeface="Arial" panose="020B0604020202020204" pitchFamily="34" charset="0"/>
              </a:rPr>
              <a:t>auxiliaries)</a:t>
            </a:r>
            <a:endParaRPr dirty="0">
              <a:solidFill>
                <a:schemeClr val="tx1"/>
              </a:solidFill>
              <a:latin typeface="+mn-lt"/>
              <a:cs typeface="Arial" panose="020B0604020202020204" pitchFamily="34" charset="0"/>
            </a:endParaRPr>
          </a:p>
        </p:txBody>
      </p:sp>
    </p:spTree>
  </p:cSld>
  <p:clrMapOvr>
    <a:masterClrMapping/>
  </p:clrMapOvr>
  <p:transition advClick="0"/>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0" y="439734"/>
            <a:ext cx="9144000" cy="391774"/>
          </a:xfrm>
          <a:prstGeom prst="rect">
            <a:avLst/>
          </a:prstGeom>
        </p:spPr>
        <p:txBody>
          <a:bodyPr spcFirstLastPara="1" vert="horz" wrap="square" lIns="0" tIns="9525" rIns="0" bIns="0" rtlCol="0" anchor="ctr" anchorCtr="0">
            <a:spAutoFit/>
          </a:bodyPr>
          <a:lstStyle/>
          <a:p>
            <a:pPr marL="9525" algn="ctr">
              <a:spcBef>
                <a:spcPts val="75"/>
              </a:spcBef>
            </a:pPr>
            <a:r>
              <a:rPr lang="en-US" sz="2400">
                <a:solidFill>
                  <a:schemeClr val="accent1">
                    <a:lumMod val="50000"/>
                  </a:schemeClr>
                </a:solidFill>
                <a:latin typeface="+mn-lt"/>
              </a:rPr>
              <a:t>C-</a:t>
            </a:r>
            <a:r>
              <a:rPr lang="en-US" sz="2400" spc="-34">
                <a:solidFill>
                  <a:schemeClr val="accent1">
                    <a:lumMod val="50000"/>
                  </a:schemeClr>
                </a:solidFill>
                <a:latin typeface="+mn-lt"/>
              </a:rPr>
              <a:t> </a:t>
            </a:r>
            <a:r>
              <a:rPr lang="en-US" sz="2400">
                <a:solidFill>
                  <a:schemeClr val="accent1">
                    <a:lumMod val="50000"/>
                  </a:schemeClr>
                </a:solidFill>
                <a:latin typeface="+mn-lt"/>
              </a:rPr>
              <a:t>FABRIC</a:t>
            </a:r>
            <a:r>
              <a:rPr lang="en-US" sz="2400" spc="-34">
                <a:solidFill>
                  <a:schemeClr val="accent1">
                    <a:lumMod val="50000"/>
                  </a:schemeClr>
                </a:solidFill>
                <a:latin typeface="+mn-lt"/>
              </a:rPr>
              <a:t> </a:t>
            </a:r>
            <a:r>
              <a:rPr lang="en-US" sz="2400" spc="-8">
                <a:solidFill>
                  <a:schemeClr val="accent1">
                    <a:lumMod val="50000"/>
                  </a:schemeClr>
                </a:solidFill>
                <a:latin typeface="+mn-lt"/>
              </a:rPr>
              <a:t>PRINTING</a:t>
            </a:r>
            <a:endParaRPr lang="en-US" sz="2400" spc="-8" dirty="0">
              <a:solidFill>
                <a:schemeClr val="accent1">
                  <a:lumMod val="50000"/>
                </a:schemeClr>
              </a:solidFill>
              <a:latin typeface="+mn-lt"/>
            </a:endParaRPr>
          </a:p>
        </p:txBody>
      </p:sp>
      <p:sp>
        <p:nvSpPr>
          <p:cNvPr id="3" name="object 3"/>
          <p:cNvSpPr txBox="1"/>
          <p:nvPr/>
        </p:nvSpPr>
        <p:spPr>
          <a:xfrm>
            <a:off x="499593" y="1095017"/>
            <a:ext cx="3433429" cy="1384257"/>
          </a:xfrm>
          <a:prstGeom prst="rect">
            <a:avLst/>
          </a:prstGeom>
        </p:spPr>
        <p:txBody>
          <a:bodyPr vert="horz" wrap="square" lIns="0" tIns="7144" rIns="0" bIns="0" rtlCol="0">
            <a:spAutoFit/>
          </a:bodyPr>
          <a:lstStyle/>
          <a:p>
            <a:pPr marL="9525" marR="3810" algn="just">
              <a:lnSpc>
                <a:spcPct val="100800"/>
              </a:lnSpc>
              <a:spcBef>
                <a:spcPts val="56"/>
              </a:spcBef>
              <a:tabLst>
                <a:tab pos="266700" algn="l"/>
              </a:tabLst>
            </a:pPr>
            <a:r>
              <a:rPr sz="1600">
                <a:solidFill>
                  <a:schemeClr val="tx1"/>
                </a:solidFill>
                <a:latin typeface="+mn-lt"/>
                <a:cs typeface="Arial" panose="020B0604020202020204" pitchFamily="34" charset="0"/>
              </a:rPr>
              <a:t>In</a:t>
            </a:r>
            <a:r>
              <a:rPr sz="1600" spc="-38">
                <a:solidFill>
                  <a:schemeClr val="tx1"/>
                </a:solidFill>
                <a:latin typeface="+mn-lt"/>
                <a:cs typeface="Arial" panose="020B0604020202020204" pitchFamily="34" charset="0"/>
              </a:rPr>
              <a:t> </a:t>
            </a:r>
            <a:r>
              <a:rPr sz="1600">
                <a:solidFill>
                  <a:schemeClr val="tx1"/>
                </a:solidFill>
                <a:latin typeface="+mn-lt"/>
                <a:cs typeface="Arial" panose="020B0604020202020204" pitchFamily="34" charset="0"/>
              </a:rPr>
              <a:t>industry</a:t>
            </a:r>
            <a:r>
              <a:rPr lang="en-US" sz="1600">
                <a:solidFill>
                  <a:schemeClr val="tx1"/>
                </a:solidFill>
                <a:latin typeface="+mn-lt"/>
                <a:cs typeface="Arial" panose="020B0604020202020204" pitchFamily="34" charset="0"/>
              </a:rPr>
              <a:t>,</a:t>
            </a:r>
            <a:r>
              <a:rPr sz="1600" spc="-38">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03</a:t>
            </a:r>
            <a:r>
              <a:rPr sz="1600" spc="-38"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types</a:t>
            </a:r>
            <a:r>
              <a:rPr sz="1600" spc="-38"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of</a:t>
            </a:r>
            <a:r>
              <a:rPr sz="1600" spc="-41"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machines</a:t>
            </a:r>
            <a:r>
              <a:rPr sz="1600" spc="-34"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are</a:t>
            </a:r>
            <a:r>
              <a:rPr sz="1600" spc="-38"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used</a:t>
            </a:r>
            <a:r>
              <a:rPr sz="1600" spc="-38" dirty="0">
                <a:solidFill>
                  <a:schemeClr val="tx1"/>
                </a:solidFill>
                <a:latin typeface="+mn-lt"/>
                <a:cs typeface="Arial" panose="020B0604020202020204" pitchFamily="34" charset="0"/>
              </a:rPr>
              <a:t> </a:t>
            </a:r>
            <a:r>
              <a:rPr sz="1600" spc="-19" dirty="0">
                <a:solidFill>
                  <a:schemeClr val="tx1"/>
                </a:solidFill>
                <a:latin typeface="+mn-lt"/>
                <a:cs typeface="Arial" panose="020B0604020202020204" pitchFamily="34" charset="0"/>
              </a:rPr>
              <a:t>for </a:t>
            </a:r>
            <a:r>
              <a:rPr sz="1600" dirty="0">
                <a:solidFill>
                  <a:schemeClr val="tx1"/>
                </a:solidFill>
                <a:latin typeface="+mn-lt"/>
                <a:cs typeface="Arial" panose="020B0604020202020204" pitchFamily="34" charset="0"/>
              </a:rPr>
              <a:t>printing</a:t>
            </a:r>
            <a:r>
              <a:rPr sz="1600" spc="-38" dirty="0">
                <a:solidFill>
                  <a:schemeClr val="tx1"/>
                </a:solidFill>
                <a:latin typeface="+mn-lt"/>
                <a:cs typeface="Arial" panose="020B0604020202020204" pitchFamily="34" charset="0"/>
              </a:rPr>
              <a:t> </a:t>
            </a:r>
            <a:r>
              <a:rPr sz="1600">
                <a:solidFill>
                  <a:schemeClr val="tx1"/>
                </a:solidFill>
                <a:latin typeface="+mn-lt"/>
                <a:cs typeface="Arial" panose="020B0604020202020204" pitchFamily="34" charset="0"/>
              </a:rPr>
              <a:t>the</a:t>
            </a:r>
            <a:r>
              <a:rPr sz="1600" spc="-38">
                <a:solidFill>
                  <a:schemeClr val="tx1"/>
                </a:solidFill>
                <a:latin typeface="+mn-lt"/>
                <a:cs typeface="Arial" panose="020B0604020202020204" pitchFamily="34" charset="0"/>
              </a:rPr>
              <a:t> </a:t>
            </a:r>
            <a:r>
              <a:rPr sz="1600" spc="-8">
                <a:solidFill>
                  <a:schemeClr val="tx1"/>
                </a:solidFill>
                <a:latin typeface="+mn-lt"/>
                <a:cs typeface="Arial" panose="020B0604020202020204" pitchFamily="34" charset="0"/>
              </a:rPr>
              <a:t>fabric</a:t>
            </a:r>
            <a:r>
              <a:rPr lang="en-US" sz="1600" spc="-8">
                <a:solidFill>
                  <a:schemeClr val="tx1"/>
                </a:solidFill>
                <a:latin typeface="+mn-lt"/>
                <a:cs typeface="Arial" panose="020B0604020202020204" pitchFamily="34" charset="0"/>
              </a:rPr>
              <a:t>:</a:t>
            </a:r>
            <a:endParaRPr sz="1600" dirty="0">
              <a:solidFill>
                <a:schemeClr val="tx1"/>
              </a:solidFill>
              <a:latin typeface="+mn-lt"/>
              <a:cs typeface="Arial" panose="020B0604020202020204" pitchFamily="34" charset="0"/>
            </a:endParaRPr>
          </a:p>
          <a:p>
            <a:pPr marL="638175" lvl="1" indent="-285750" algn="just">
              <a:spcBef>
                <a:spcPts val="390"/>
              </a:spcBef>
              <a:buFont typeface="Arial" panose="020B0604020202020204" pitchFamily="34" charset="0"/>
              <a:buChar char="•"/>
              <a:tabLst>
                <a:tab pos="566261" algn="l"/>
              </a:tabLst>
            </a:pPr>
            <a:r>
              <a:rPr sz="1600" dirty="0">
                <a:solidFill>
                  <a:schemeClr val="tx1"/>
                </a:solidFill>
                <a:latin typeface="+mn-lt"/>
                <a:cs typeface="Arial" panose="020B0604020202020204" pitchFamily="34" charset="0"/>
              </a:rPr>
              <a:t>Rotary</a:t>
            </a:r>
            <a:r>
              <a:rPr sz="1600" spc="-41" dirty="0">
                <a:solidFill>
                  <a:schemeClr val="tx1"/>
                </a:solidFill>
                <a:latin typeface="+mn-lt"/>
                <a:cs typeface="Arial" panose="020B0604020202020204" pitchFamily="34" charset="0"/>
              </a:rPr>
              <a:t> </a:t>
            </a:r>
            <a:r>
              <a:rPr sz="1600" spc="-8" dirty="0">
                <a:solidFill>
                  <a:schemeClr val="tx1"/>
                </a:solidFill>
                <a:latin typeface="+mn-lt"/>
                <a:cs typeface="Arial" panose="020B0604020202020204" pitchFamily="34" charset="0"/>
              </a:rPr>
              <a:t>Printing</a:t>
            </a:r>
            <a:endParaRPr sz="1600" dirty="0">
              <a:solidFill>
                <a:schemeClr val="tx1"/>
              </a:solidFill>
              <a:latin typeface="+mn-lt"/>
              <a:cs typeface="Arial" panose="020B0604020202020204" pitchFamily="34" charset="0"/>
            </a:endParaRPr>
          </a:p>
          <a:p>
            <a:pPr marL="638175" lvl="1" indent="-285750" algn="just">
              <a:spcBef>
                <a:spcPts val="379"/>
              </a:spcBef>
              <a:buFont typeface="Arial" panose="020B0604020202020204" pitchFamily="34" charset="0"/>
              <a:buChar char="•"/>
              <a:tabLst>
                <a:tab pos="566261" algn="l"/>
              </a:tabLst>
            </a:pPr>
            <a:r>
              <a:rPr sz="1600">
                <a:solidFill>
                  <a:schemeClr val="tx1"/>
                </a:solidFill>
                <a:latin typeface="+mn-lt"/>
                <a:cs typeface="Arial" panose="020B0604020202020204" pitchFamily="34" charset="0"/>
              </a:rPr>
              <a:t>Flatbed</a:t>
            </a:r>
            <a:r>
              <a:rPr sz="1600" spc="-3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a:t>
            </a:r>
            <a:r>
              <a:rPr sz="1600" spc="-30"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Panel</a:t>
            </a:r>
            <a:r>
              <a:rPr sz="1600" spc="-19" dirty="0">
                <a:solidFill>
                  <a:schemeClr val="tx1"/>
                </a:solidFill>
                <a:latin typeface="+mn-lt"/>
                <a:cs typeface="Arial" panose="020B0604020202020204" pitchFamily="34" charset="0"/>
              </a:rPr>
              <a:t> </a:t>
            </a:r>
            <a:r>
              <a:rPr sz="1600" spc="-8" dirty="0">
                <a:solidFill>
                  <a:schemeClr val="tx1"/>
                </a:solidFill>
                <a:latin typeface="+mn-lt"/>
                <a:cs typeface="Arial" panose="020B0604020202020204" pitchFamily="34" charset="0"/>
              </a:rPr>
              <a:t>Printing</a:t>
            </a:r>
            <a:endParaRPr sz="1600" dirty="0">
              <a:solidFill>
                <a:schemeClr val="tx1"/>
              </a:solidFill>
              <a:latin typeface="+mn-lt"/>
              <a:cs typeface="Arial" panose="020B0604020202020204" pitchFamily="34" charset="0"/>
            </a:endParaRPr>
          </a:p>
          <a:p>
            <a:pPr marL="638175" lvl="1" indent="-285750" algn="just">
              <a:spcBef>
                <a:spcPts val="304"/>
              </a:spcBef>
              <a:buFont typeface="Arial" panose="020B0604020202020204" pitchFamily="34" charset="0"/>
              <a:buChar char="•"/>
              <a:tabLst>
                <a:tab pos="566261" algn="l"/>
              </a:tabLst>
            </a:pPr>
            <a:r>
              <a:rPr sz="1600" dirty="0">
                <a:solidFill>
                  <a:schemeClr val="tx1"/>
                </a:solidFill>
                <a:latin typeface="+mn-lt"/>
                <a:cs typeface="Arial" panose="020B0604020202020204" pitchFamily="34" charset="0"/>
              </a:rPr>
              <a:t>Digital</a:t>
            </a:r>
            <a:r>
              <a:rPr sz="1600" spc="-45" dirty="0">
                <a:solidFill>
                  <a:schemeClr val="tx1"/>
                </a:solidFill>
                <a:latin typeface="+mn-lt"/>
                <a:cs typeface="Arial" panose="020B0604020202020204" pitchFamily="34" charset="0"/>
              </a:rPr>
              <a:t> </a:t>
            </a:r>
            <a:r>
              <a:rPr sz="1600" spc="-8" dirty="0">
                <a:solidFill>
                  <a:schemeClr val="tx1"/>
                </a:solidFill>
                <a:latin typeface="+mn-lt"/>
                <a:cs typeface="Arial" panose="020B0604020202020204" pitchFamily="34" charset="0"/>
              </a:rPr>
              <a:t>Printing</a:t>
            </a:r>
            <a:endParaRPr sz="1600" dirty="0">
              <a:solidFill>
                <a:schemeClr val="tx1"/>
              </a:solidFill>
              <a:latin typeface="+mn-lt"/>
              <a:cs typeface="Arial" panose="020B0604020202020204" pitchFamily="34" charset="0"/>
            </a:endParaRPr>
          </a:p>
        </p:txBody>
      </p:sp>
      <p:sp>
        <p:nvSpPr>
          <p:cNvPr id="4" name="object 3">
            <a:extLst>
              <a:ext uri="{FF2B5EF4-FFF2-40B4-BE49-F238E27FC236}">
                <a16:creationId xmlns:a16="http://schemas.microsoft.com/office/drawing/2014/main" id="{D8368174-AA6F-5BA3-025B-C5E7589F9028}"/>
              </a:ext>
            </a:extLst>
          </p:cNvPr>
          <p:cNvSpPr txBox="1"/>
          <p:nvPr/>
        </p:nvSpPr>
        <p:spPr>
          <a:xfrm>
            <a:off x="4120309" y="1001801"/>
            <a:ext cx="4627084" cy="3175869"/>
          </a:xfrm>
          <a:prstGeom prst="rect">
            <a:avLst/>
          </a:prstGeom>
        </p:spPr>
        <p:txBody>
          <a:bodyPr vert="horz" wrap="square" lIns="0" tIns="92075" rIns="0" bIns="0" rtlCol="0">
            <a:spAutoFit/>
          </a:bodyPr>
          <a:lstStyle/>
          <a:p>
            <a:pPr marL="38100" algn="just">
              <a:lnSpc>
                <a:spcPct val="100000"/>
              </a:lnSpc>
              <a:spcBef>
                <a:spcPts val="725"/>
              </a:spcBef>
              <a:tabLst>
                <a:tab pos="380365" algn="l"/>
              </a:tabLst>
            </a:pPr>
            <a:r>
              <a:rPr sz="1600" dirty="0">
                <a:solidFill>
                  <a:schemeClr val="tx1"/>
                </a:solidFill>
                <a:latin typeface="+mn-lt"/>
                <a:cs typeface="Arial" panose="020B0604020202020204" pitchFamily="34" charset="0"/>
              </a:rPr>
              <a:t>Normally</a:t>
            </a:r>
            <a:r>
              <a:rPr sz="1600" spc="-60"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fabric</a:t>
            </a:r>
            <a:r>
              <a:rPr sz="1600" spc="-60"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is</a:t>
            </a:r>
            <a:r>
              <a:rPr sz="1600" spc="-60"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printed</a:t>
            </a:r>
            <a:r>
              <a:rPr sz="1600" spc="-55"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through</a:t>
            </a:r>
            <a:r>
              <a:rPr sz="1600" spc="-60"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two</a:t>
            </a:r>
            <a:r>
              <a:rPr sz="1600" spc="-60" dirty="0">
                <a:solidFill>
                  <a:schemeClr val="tx1"/>
                </a:solidFill>
                <a:latin typeface="+mn-lt"/>
                <a:cs typeface="Arial" panose="020B0604020202020204" pitchFamily="34" charset="0"/>
              </a:rPr>
              <a:t> </a:t>
            </a:r>
            <a:r>
              <a:rPr sz="1600" spc="-10" dirty="0">
                <a:solidFill>
                  <a:schemeClr val="tx1"/>
                </a:solidFill>
                <a:latin typeface="+mn-lt"/>
                <a:cs typeface="Arial" panose="020B0604020202020204" pitchFamily="34" charset="0"/>
              </a:rPr>
              <a:t>methods</a:t>
            </a:r>
            <a:endParaRPr sz="1600" dirty="0">
              <a:solidFill>
                <a:schemeClr val="tx1"/>
              </a:solidFill>
              <a:latin typeface="+mn-lt"/>
              <a:cs typeface="Arial" panose="020B0604020202020204" pitchFamily="34" charset="0"/>
            </a:endParaRPr>
          </a:p>
          <a:p>
            <a:pPr marL="781050" marR="43180" lvl="1" indent="-285750" algn="just">
              <a:lnSpc>
                <a:spcPct val="100000"/>
              </a:lnSpc>
              <a:spcBef>
                <a:spcPts val="520"/>
              </a:spcBef>
              <a:buFont typeface="Arial" panose="020B0604020202020204" pitchFamily="34" charset="0"/>
              <a:buChar char="•"/>
              <a:tabLst>
                <a:tab pos="781050" algn="l"/>
              </a:tabLst>
            </a:pPr>
            <a:r>
              <a:rPr sz="1600" dirty="0">
                <a:solidFill>
                  <a:schemeClr val="tx1"/>
                </a:solidFill>
                <a:latin typeface="+mn-lt"/>
                <a:cs typeface="Arial" panose="020B0604020202020204" pitchFamily="34" charset="0"/>
              </a:rPr>
              <a:t>Pigment</a:t>
            </a:r>
            <a:r>
              <a:rPr sz="1600" spc="-75"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Printing:</a:t>
            </a:r>
            <a:r>
              <a:rPr sz="1600" spc="-75"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Surface</a:t>
            </a:r>
            <a:r>
              <a:rPr sz="1600" spc="-70"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Printing</a:t>
            </a:r>
            <a:r>
              <a:rPr sz="1600" spc="-65" dirty="0">
                <a:solidFill>
                  <a:schemeClr val="tx1"/>
                </a:solidFill>
                <a:latin typeface="+mn-lt"/>
                <a:cs typeface="Arial" panose="020B0604020202020204" pitchFamily="34" charset="0"/>
              </a:rPr>
              <a:t> </a:t>
            </a:r>
            <a:r>
              <a:rPr sz="1600">
                <a:solidFill>
                  <a:schemeClr val="tx1"/>
                </a:solidFill>
                <a:latin typeface="+mn-lt"/>
                <a:cs typeface="Arial" panose="020B0604020202020204" pitchFamily="34" charset="0"/>
              </a:rPr>
              <a:t>where</a:t>
            </a:r>
            <a:r>
              <a:rPr sz="1600" spc="-70">
                <a:solidFill>
                  <a:schemeClr val="tx1"/>
                </a:solidFill>
                <a:latin typeface="+mn-lt"/>
                <a:cs typeface="Arial" panose="020B0604020202020204" pitchFamily="34" charset="0"/>
              </a:rPr>
              <a:t> </a:t>
            </a:r>
            <a:r>
              <a:rPr lang="en-US" sz="1600" spc="-70">
                <a:solidFill>
                  <a:schemeClr val="tx1"/>
                </a:solidFill>
                <a:latin typeface="+mn-lt"/>
                <a:cs typeface="Arial" panose="020B0604020202020204" pitchFamily="34" charset="0"/>
              </a:rPr>
              <a:t>the </a:t>
            </a:r>
            <a:r>
              <a:rPr sz="1600">
                <a:solidFill>
                  <a:schemeClr val="tx1"/>
                </a:solidFill>
                <a:latin typeface="+mn-lt"/>
                <a:cs typeface="Arial" panose="020B0604020202020204" pitchFamily="34" charset="0"/>
              </a:rPr>
              <a:t>design</a:t>
            </a:r>
            <a:r>
              <a:rPr sz="1600" spc="-70">
                <a:solidFill>
                  <a:schemeClr val="tx1"/>
                </a:solidFill>
                <a:latin typeface="+mn-lt"/>
                <a:cs typeface="Arial" panose="020B0604020202020204" pitchFamily="34" charset="0"/>
              </a:rPr>
              <a:t> </a:t>
            </a:r>
            <a:r>
              <a:rPr sz="1600" spc="-25" dirty="0">
                <a:solidFill>
                  <a:schemeClr val="tx1"/>
                </a:solidFill>
                <a:latin typeface="+mn-lt"/>
                <a:cs typeface="Arial" panose="020B0604020202020204" pitchFamily="34" charset="0"/>
              </a:rPr>
              <a:t>is</a:t>
            </a:r>
            <a:r>
              <a:rPr sz="1600" dirty="0">
                <a:solidFill>
                  <a:schemeClr val="tx1"/>
                </a:solidFill>
                <a:latin typeface="+mn-lt"/>
                <a:cs typeface="Arial" panose="020B0604020202020204" pitchFamily="34" charset="0"/>
              </a:rPr>
              <a:t> fixed</a:t>
            </a:r>
            <a:r>
              <a:rPr sz="1600" spc="-55"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with</a:t>
            </a:r>
            <a:r>
              <a:rPr sz="1600" spc="-40"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the</a:t>
            </a:r>
            <a:r>
              <a:rPr sz="1600" spc="-45"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help</a:t>
            </a:r>
            <a:r>
              <a:rPr sz="1600" spc="-40"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of</a:t>
            </a:r>
            <a:r>
              <a:rPr sz="1600" spc="-50"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binders</a:t>
            </a:r>
            <a:r>
              <a:rPr sz="1600" spc="-40"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and</a:t>
            </a:r>
            <a:r>
              <a:rPr sz="1600" spc="-45"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fixers.</a:t>
            </a:r>
            <a:r>
              <a:rPr sz="1600" spc="-45"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Curing</a:t>
            </a:r>
            <a:r>
              <a:rPr sz="1600" spc="-45"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is</a:t>
            </a:r>
            <a:r>
              <a:rPr sz="1600" spc="-40" dirty="0">
                <a:solidFill>
                  <a:schemeClr val="tx1"/>
                </a:solidFill>
                <a:latin typeface="+mn-lt"/>
                <a:cs typeface="Arial" panose="020B0604020202020204" pitchFamily="34" charset="0"/>
              </a:rPr>
              <a:t> </a:t>
            </a:r>
            <a:r>
              <a:rPr sz="1600" spc="-20" dirty="0">
                <a:solidFill>
                  <a:schemeClr val="tx1"/>
                </a:solidFill>
                <a:latin typeface="+mn-lt"/>
                <a:cs typeface="Arial" panose="020B0604020202020204" pitchFamily="34" charset="0"/>
              </a:rPr>
              <a:t>done </a:t>
            </a:r>
            <a:r>
              <a:rPr sz="1600" dirty="0">
                <a:solidFill>
                  <a:schemeClr val="tx1"/>
                </a:solidFill>
                <a:latin typeface="+mn-lt"/>
                <a:cs typeface="Arial" panose="020B0604020202020204" pitchFamily="34" charset="0"/>
              </a:rPr>
              <a:t>through</a:t>
            </a:r>
            <a:r>
              <a:rPr sz="1600" spc="-50"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dry</a:t>
            </a:r>
            <a:r>
              <a:rPr sz="1600" spc="-50"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heat</a:t>
            </a:r>
            <a:r>
              <a:rPr sz="1600" spc="-50"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in</a:t>
            </a:r>
            <a:r>
              <a:rPr sz="1600" spc="-50"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curing</a:t>
            </a:r>
            <a:r>
              <a:rPr sz="1600" spc="-45"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chambers</a:t>
            </a:r>
            <a:r>
              <a:rPr sz="1600" spc="-50"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above</a:t>
            </a:r>
            <a:r>
              <a:rPr sz="1600" spc="-45"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100</a:t>
            </a:r>
            <a:r>
              <a:rPr sz="1600" spc="-50" dirty="0">
                <a:solidFill>
                  <a:schemeClr val="tx1"/>
                </a:solidFill>
                <a:latin typeface="+mn-lt"/>
                <a:cs typeface="Arial" panose="020B0604020202020204" pitchFamily="34" charset="0"/>
              </a:rPr>
              <a:t> </a:t>
            </a:r>
            <a:r>
              <a:rPr sz="1600" spc="-37" baseline="25641" dirty="0">
                <a:solidFill>
                  <a:schemeClr val="tx1"/>
                </a:solidFill>
                <a:latin typeface="+mn-lt"/>
                <a:cs typeface="Arial" panose="020B0604020202020204" pitchFamily="34" charset="0"/>
              </a:rPr>
              <a:t>o</a:t>
            </a:r>
            <a:r>
              <a:rPr sz="1600" spc="-25" dirty="0">
                <a:solidFill>
                  <a:schemeClr val="tx1"/>
                </a:solidFill>
                <a:latin typeface="+mn-lt"/>
                <a:cs typeface="Arial" panose="020B0604020202020204" pitchFamily="34" charset="0"/>
              </a:rPr>
              <a:t>C </a:t>
            </a:r>
            <a:r>
              <a:rPr sz="1600" dirty="0">
                <a:solidFill>
                  <a:schemeClr val="tx1"/>
                </a:solidFill>
                <a:latin typeface="+mn-lt"/>
                <a:cs typeface="Arial" panose="020B0604020202020204" pitchFamily="34" charset="0"/>
              </a:rPr>
              <a:t>(depending</a:t>
            </a:r>
            <a:r>
              <a:rPr sz="1600" spc="-65"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upon</a:t>
            </a:r>
            <a:r>
              <a:rPr sz="1600" spc="-60" dirty="0">
                <a:solidFill>
                  <a:schemeClr val="tx1"/>
                </a:solidFill>
                <a:latin typeface="+mn-lt"/>
                <a:cs typeface="Arial" panose="020B0604020202020204" pitchFamily="34" charset="0"/>
              </a:rPr>
              <a:t> </a:t>
            </a:r>
            <a:r>
              <a:rPr sz="1600">
                <a:solidFill>
                  <a:schemeClr val="tx1"/>
                </a:solidFill>
                <a:latin typeface="+mn-lt"/>
                <a:cs typeface="Arial" panose="020B0604020202020204" pitchFamily="34" charset="0"/>
              </a:rPr>
              <a:t>the</a:t>
            </a:r>
            <a:r>
              <a:rPr sz="1600" spc="-60">
                <a:solidFill>
                  <a:schemeClr val="tx1"/>
                </a:solidFill>
                <a:latin typeface="+mn-lt"/>
                <a:cs typeface="Arial" panose="020B0604020202020204" pitchFamily="34" charset="0"/>
              </a:rPr>
              <a:t> </a:t>
            </a:r>
            <a:r>
              <a:rPr lang="en-US" sz="1600">
                <a:solidFill>
                  <a:schemeClr val="tx1"/>
                </a:solidFill>
                <a:latin typeface="+mn-lt"/>
                <a:cs typeface="Arial" panose="020B0604020202020204" pitchFamily="34" charset="0"/>
              </a:rPr>
              <a:t>color</a:t>
            </a:r>
            <a:r>
              <a:rPr sz="1600" spc="-60">
                <a:solidFill>
                  <a:schemeClr val="tx1"/>
                </a:solidFill>
                <a:latin typeface="+mn-lt"/>
                <a:cs typeface="Arial" panose="020B0604020202020204" pitchFamily="34" charset="0"/>
              </a:rPr>
              <a:t> </a:t>
            </a:r>
            <a:r>
              <a:rPr sz="1600" spc="-10" dirty="0">
                <a:solidFill>
                  <a:schemeClr val="tx1"/>
                </a:solidFill>
                <a:latin typeface="+mn-lt"/>
                <a:cs typeface="Arial" panose="020B0604020202020204" pitchFamily="34" charset="0"/>
              </a:rPr>
              <a:t>recipe)</a:t>
            </a:r>
            <a:endParaRPr sz="1600" dirty="0">
              <a:solidFill>
                <a:schemeClr val="tx1"/>
              </a:solidFill>
              <a:latin typeface="+mn-lt"/>
              <a:cs typeface="Arial" panose="020B0604020202020204" pitchFamily="34" charset="0"/>
            </a:endParaRPr>
          </a:p>
          <a:p>
            <a:pPr marL="781050" marR="101600" lvl="1" indent="-285750" algn="just">
              <a:lnSpc>
                <a:spcPct val="100000"/>
              </a:lnSpc>
              <a:spcBef>
                <a:spcPts val="500"/>
              </a:spcBef>
              <a:buFont typeface="Arial" panose="020B0604020202020204" pitchFamily="34" charset="0"/>
              <a:buChar char="•"/>
              <a:tabLst>
                <a:tab pos="781050" algn="l"/>
              </a:tabLst>
            </a:pPr>
            <a:r>
              <a:rPr sz="1600" dirty="0">
                <a:solidFill>
                  <a:schemeClr val="tx1"/>
                </a:solidFill>
                <a:latin typeface="+mn-lt"/>
                <a:cs typeface="Arial" panose="020B0604020202020204" pitchFamily="34" charset="0"/>
              </a:rPr>
              <a:t>Reactive</a:t>
            </a:r>
            <a:r>
              <a:rPr sz="1600" spc="-70"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Printing:</a:t>
            </a:r>
            <a:r>
              <a:rPr sz="1600" spc="-60"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The</a:t>
            </a:r>
            <a:r>
              <a:rPr sz="1600" spc="-60"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colour</a:t>
            </a:r>
            <a:r>
              <a:rPr sz="1600" spc="-60"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design</a:t>
            </a:r>
            <a:r>
              <a:rPr sz="1600" spc="-55"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is</a:t>
            </a:r>
            <a:r>
              <a:rPr sz="1600" spc="-60"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attached</a:t>
            </a:r>
            <a:r>
              <a:rPr sz="1600" spc="-55" dirty="0">
                <a:solidFill>
                  <a:schemeClr val="tx1"/>
                </a:solidFill>
                <a:latin typeface="+mn-lt"/>
                <a:cs typeface="Arial" panose="020B0604020202020204" pitchFamily="34" charset="0"/>
              </a:rPr>
              <a:t> </a:t>
            </a:r>
            <a:r>
              <a:rPr sz="1600" spc="-25" dirty="0">
                <a:solidFill>
                  <a:schemeClr val="tx1"/>
                </a:solidFill>
                <a:latin typeface="+mn-lt"/>
                <a:cs typeface="Arial" panose="020B0604020202020204" pitchFamily="34" charset="0"/>
              </a:rPr>
              <a:t>to </a:t>
            </a:r>
            <a:r>
              <a:rPr sz="1600" dirty="0">
                <a:solidFill>
                  <a:schemeClr val="tx1"/>
                </a:solidFill>
                <a:latin typeface="+mn-lt"/>
                <a:cs typeface="Arial" panose="020B0604020202020204" pitchFamily="34" charset="0"/>
              </a:rPr>
              <a:t>fabric</a:t>
            </a:r>
            <a:r>
              <a:rPr sz="1600" spc="-45"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as</a:t>
            </a:r>
            <a:r>
              <a:rPr sz="1600" spc="-40"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a</a:t>
            </a:r>
            <a:r>
              <a:rPr sz="1600" spc="-40"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result</a:t>
            </a:r>
            <a:r>
              <a:rPr sz="1600" spc="-45"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of</a:t>
            </a:r>
            <a:r>
              <a:rPr sz="1600" spc="-45"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chemical</a:t>
            </a:r>
            <a:r>
              <a:rPr sz="1600" spc="-35"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reaction.</a:t>
            </a:r>
            <a:r>
              <a:rPr sz="1600" spc="-45"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Curing</a:t>
            </a:r>
            <a:r>
              <a:rPr sz="1600" spc="-40"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is</a:t>
            </a:r>
            <a:r>
              <a:rPr sz="1600" spc="-40" dirty="0">
                <a:solidFill>
                  <a:schemeClr val="tx1"/>
                </a:solidFill>
                <a:latin typeface="+mn-lt"/>
                <a:cs typeface="Arial" panose="020B0604020202020204" pitchFamily="34" charset="0"/>
              </a:rPr>
              <a:t> </a:t>
            </a:r>
            <a:r>
              <a:rPr sz="1600" spc="-20" dirty="0">
                <a:solidFill>
                  <a:schemeClr val="tx1"/>
                </a:solidFill>
                <a:latin typeface="+mn-lt"/>
                <a:cs typeface="Arial" panose="020B0604020202020204" pitchFamily="34" charset="0"/>
              </a:rPr>
              <a:t>done </a:t>
            </a:r>
            <a:r>
              <a:rPr sz="1600" dirty="0">
                <a:solidFill>
                  <a:schemeClr val="tx1"/>
                </a:solidFill>
                <a:latin typeface="+mn-lt"/>
                <a:cs typeface="Arial" panose="020B0604020202020204" pitchFamily="34" charset="0"/>
              </a:rPr>
              <a:t>in</a:t>
            </a:r>
            <a:r>
              <a:rPr sz="1600" spc="-50"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a</a:t>
            </a:r>
            <a:r>
              <a:rPr sz="1600" spc="-45"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high</a:t>
            </a:r>
            <a:r>
              <a:rPr sz="1600" spc="-45"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temperature</a:t>
            </a:r>
            <a:r>
              <a:rPr sz="1600" spc="-40"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(close</a:t>
            </a:r>
            <a:r>
              <a:rPr sz="1600" spc="-45"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to</a:t>
            </a:r>
            <a:r>
              <a:rPr sz="1600" spc="-40"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100</a:t>
            </a:r>
            <a:r>
              <a:rPr sz="1600" spc="-50" dirty="0">
                <a:solidFill>
                  <a:schemeClr val="tx1"/>
                </a:solidFill>
                <a:latin typeface="+mn-lt"/>
                <a:cs typeface="Arial" panose="020B0604020202020204" pitchFamily="34" charset="0"/>
              </a:rPr>
              <a:t> </a:t>
            </a:r>
            <a:r>
              <a:rPr sz="1600" baseline="25641" dirty="0">
                <a:solidFill>
                  <a:schemeClr val="tx1"/>
                </a:solidFill>
                <a:latin typeface="+mn-lt"/>
                <a:cs typeface="Arial" panose="020B0604020202020204" pitchFamily="34" charset="0"/>
              </a:rPr>
              <a:t>o</a:t>
            </a:r>
            <a:r>
              <a:rPr sz="1600" dirty="0">
                <a:solidFill>
                  <a:schemeClr val="tx1"/>
                </a:solidFill>
                <a:latin typeface="+mn-lt"/>
                <a:cs typeface="Arial" panose="020B0604020202020204" pitchFamily="34" charset="0"/>
              </a:rPr>
              <a:t>C)</a:t>
            </a:r>
            <a:r>
              <a:rPr sz="1600" spc="-45" dirty="0">
                <a:solidFill>
                  <a:schemeClr val="tx1"/>
                </a:solidFill>
                <a:latin typeface="+mn-lt"/>
                <a:cs typeface="Arial" panose="020B0604020202020204" pitchFamily="34" charset="0"/>
              </a:rPr>
              <a:t> </a:t>
            </a:r>
            <a:r>
              <a:rPr sz="1600" spc="-10" dirty="0">
                <a:solidFill>
                  <a:schemeClr val="tx1"/>
                </a:solidFill>
                <a:latin typeface="+mn-lt"/>
                <a:cs typeface="Arial" panose="020B0604020202020204" pitchFamily="34" charset="0"/>
              </a:rPr>
              <a:t>moist </a:t>
            </a:r>
            <a:r>
              <a:rPr sz="1600" dirty="0">
                <a:solidFill>
                  <a:schemeClr val="tx1"/>
                </a:solidFill>
                <a:latin typeface="+mn-lt"/>
                <a:cs typeface="Arial" panose="020B0604020202020204" pitchFamily="34" charset="0"/>
              </a:rPr>
              <a:t>environment.</a:t>
            </a:r>
            <a:r>
              <a:rPr sz="1600" spc="-65"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This</a:t>
            </a:r>
            <a:r>
              <a:rPr sz="1600" spc="-55"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type</a:t>
            </a:r>
            <a:r>
              <a:rPr sz="1600" spc="-65"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of</a:t>
            </a:r>
            <a:r>
              <a:rPr sz="1600" spc="-65"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fabric</a:t>
            </a:r>
            <a:r>
              <a:rPr sz="1600" spc="-55"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requires</a:t>
            </a:r>
            <a:r>
              <a:rPr sz="1600" spc="-60"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washing</a:t>
            </a:r>
            <a:r>
              <a:rPr sz="1600" spc="-55" dirty="0">
                <a:solidFill>
                  <a:schemeClr val="tx1"/>
                </a:solidFill>
                <a:latin typeface="+mn-lt"/>
                <a:cs typeface="Arial" panose="020B0604020202020204" pitchFamily="34" charset="0"/>
              </a:rPr>
              <a:t> </a:t>
            </a:r>
            <a:r>
              <a:rPr sz="1600" spc="-10" dirty="0">
                <a:solidFill>
                  <a:schemeClr val="tx1"/>
                </a:solidFill>
                <a:latin typeface="+mn-lt"/>
                <a:cs typeface="Arial" panose="020B0604020202020204" pitchFamily="34" charset="0"/>
              </a:rPr>
              <a:t>after printing.</a:t>
            </a:r>
            <a:endParaRPr sz="1600" dirty="0">
              <a:solidFill>
                <a:schemeClr val="tx1"/>
              </a:solidFill>
              <a:latin typeface="+mn-lt"/>
              <a:cs typeface="Arial" panose="020B0604020202020204" pitchFamily="34" charset="0"/>
            </a:endParaRPr>
          </a:p>
        </p:txBody>
      </p:sp>
    </p:spTree>
  </p:cSld>
  <p:clrMapOvr>
    <a:masterClrMapping/>
  </p:clrMapOvr>
  <p:transition advClick="0"/>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AC0C6F-8540-B136-42B8-3AF299327424}"/>
            </a:ext>
          </a:extLst>
        </p:cNvPr>
        <p:cNvGrpSpPr/>
        <p:nvPr/>
      </p:nvGrpSpPr>
      <p:grpSpPr>
        <a:xfrm>
          <a:off x="0" y="0"/>
          <a:ext cx="0" cy="0"/>
          <a:chOff x="0" y="0"/>
          <a:chExt cx="0" cy="0"/>
        </a:xfrm>
      </p:grpSpPr>
      <p:sp>
        <p:nvSpPr>
          <p:cNvPr id="6" name="Content Placeholder 2">
            <a:extLst>
              <a:ext uri="{FF2B5EF4-FFF2-40B4-BE49-F238E27FC236}">
                <a16:creationId xmlns:a16="http://schemas.microsoft.com/office/drawing/2014/main" id="{A82C16FC-F501-54CA-2A05-36C323A0EEF0}"/>
              </a:ext>
            </a:extLst>
          </p:cNvPr>
          <p:cNvSpPr>
            <a:spLocks noGrp="1"/>
          </p:cNvSpPr>
          <p:nvPr>
            <p:ph idx="1"/>
          </p:nvPr>
        </p:nvSpPr>
        <p:spPr>
          <a:xfrm>
            <a:off x="457200" y="1587784"/>
            <a:ext cx="7734300" cy="2270840"/>
          </a:xfrm>
        </p:spPr>
        <p:txBody>
          <a:bodyPr>
            <a:normAutofit/>
          </a:bodyPr>
          <a:lstStyle/>
          <a:p>
            <a:pPr marL="716280" indent="-548640">
              <a:lnSpc>
                <a:spcPct val="150000"/>
              </a:lnSpc>
              <a:buClr>
                <a:schemeClr val="accent1">
                  <a:lumMod val="50000"/>
                </a:schemeClr>
              </a:buClr>
              <a:buSzPct val="120000"/>
              <a:buFont typeface="+mj-lt"/>
              <a:buAutoNum type="romanUcPeriod"/>
            </a:pPr>
            <a:r>
              <a:rPr lang="en-US" sz="1800" b="1" dirty="0"/>
              <a:t>Introduction to the textile industry</a:t>
            </a:r>
            <a:endParaRPr lang="en-US" sz="1800" b="1" dirty="0">
              <a:solidFill>
                <a:schemeClr val="accent1">
                  <a:lumMod val="50000"/>
                </a:schemeClr>
              </a:solidFill>
            </a:endParaRPr>
          </a:p>
        </p:txBody>
      </p:sp>
    </p:spTree>
    <p:extLst>
      <p:ext uri="{BB962C8B-B14F-4D97-AF65-F5344CB8AC3E}">
        <p14:creationId xmlns:p14="http://schemas.microsoft.com/office/powerpoint/2010/main" val="1100147155"/>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0" y="395667"/>
            <a:ext cx="9144000" cy="391774"/>
          </a:xfrm>
          <a:prstGeom prst="rect">
            <a:avLst/>
          </a:prstGeom>
        </p:spPr>
        <p:txBody>
          <a:bodyPr spcFirstLastPara="1" vert="horz" wrap="square" lIns="0" tIns="9525" rIns="0" bIns="0" rtlCol="0" anchor="ctr" anchorCtr="0">
            <a:spAutoFit/>
          </a:bodyPr>
          <a:lstStyle/>
          <a:p>
            <a:pPr marL="9525" algn="ctr">
              <a:spcBef>
                <a:spcPts val="75"/>
              </a:spcBef>
            </a:pPr>
            <a:r>
              <a:rPr lang="en-US" sz="2400">
                <a:solidFill>
                  <a:schemeClr val="accent1">
                    <a:lumMod val="50000"/>
                  </a:schemeClr>
                </a:solidFill>
                <a:latin typeface="+mn-lt"/>
              </a:rPr>
              <a:t>D-</a:t>
            </a:r>
            <a:r>
              <a:rPr lang="en-US" sz="2400" spc="-23">
                <a:solidFill>
                  <a:schemeClr val="accent1">
                    <a:lumMod val="50000"/>
                  </a:schemeClr>
                </a:solidFill>
                <a:latin typeface="+mn-lt"/>
              </a:rPr>
              <a:t> </a:t>
            </a:r>
            <a:r>
              <a:rPr lang="en-US" sz="2400" spc="-8">
                <a:solidFill>
                  <a:schemeClr val="accent1">
                    <a:lumMod val="50000"/>
                  </a:schemeClr>
                </a:solidFill>
                <a:latin typeface="+mn-lt"/>
              </a:rPr>
              <a:t>FINISHING</a:t>
            </a:r>
            <a:endParaRPr lang="en-US" sz="2400" spc="-8" dirty="0">
              <a:solidFill>
                <a:schemeClr val="accent1">
                  <a:lumMod val="50000"/>
                </a:schemeClr>
              </a:solidFill>
              <a:latin typeface="+mn-lt"/>
            </a:endParaRPr>
          </a:p>
        </p:txBody>
      </p:sp>
      <p:sp>
        <p:nvSpPr>
          <p:cNvPr id="3" name="object 3"/>
          <p:cNvSpPr txBox="1"/>
          <p:nvPr/>
        </p:nvSpPr>
        <p:spPr>
          <a:xfrm>
            <a:off x="473725" y="1126616"/>
            <a:ext cx="8097398" cy="2197429"/>
          </a:xfrm>
          <a:prstGeom prst="rect">
            <a:avLst/>
          </a:prstGeom>
        </p:spPr>
        <p:txBody>
          <a:bodyPr vert="horz" wrap="square" lIns="0" tIns="7144" rIns="0" bIns="0" rtlCol="0">
            <a:spAutoFit/>
          </a:bodyPr>
          <a:lstStyle/>
          <a:p>
            <a:pPr marL="9525" marR="107156" algn="just">
              <a:lnSpc>
                <a:spcPct val="100800"/>
              </a:lnSpc>
              <a:spcBef>
                <a:spcPts val="56"/>
              </a:spcBef>
              <a:tabLst>
                <a:tab pos="266700" algn="l"/>
              </a:tabLst>
            </a:pPr>
            <a:r>
              <a:rPr sz="1600">
                <a:solidFill>
                  <a:schemeClr val="tx1"/>
                </a:solidFill>
                <a:latin typeface="+mn-lt"/>
                <a:cs typeface="Arial" panose="020B0604020202020204" pitchFamily="34" charset="0"/>
              </a:rPr>
              <a:t>In</a:t>
            </a:r>
            <a:r>
              <a:rPr sz="1600" spc="-45">
                <a:solidFill>
                  <a:schemeClr val="tx1"/>
                </a:solidFill>
                <a:latin typeface="+mn-lt"/>
                <a:cs typeface="Arial" panose="020B0604020202020204" pitchFamily="34" charset="0"/>
              </a:rPr>
              <a:t> </a:t>
            </a:r>
            <a:r>
              <a:rPr sz="1600">
                <a:solidFill>
                  <a:schemeClr val="tx1"/>
                </a:solidFill>
                <a:latin typeface="+mn-lt"/>
                <a:cs typeface="Arial" panose="020B0604020202020204" pitchFamily="34" charset="0"/>
              </a:rPr>
              <a:t>Textiles</a:t>
            </a:r>
            <a:r>
              <a:rPr lang="en-US" sz="1600">
                <a:solidFill>
                  <a:schemeClr val="tx1"/>
                </a:solidFill>
                <a:latin typeface="+mn-lt"/>
                <a:cs typeface="Arial" panose="020B0604020202020204" pitchFamily="34" charset="0"/>
              </a:rPr>
              <a:t>,</a:t>
            </a:r>
            <a:r>
              <a:rPr sz="1600" spc="-41">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two</a:t>
            </a:r>
            <a:r>
              <a:rPr sz="1600" spc="-41"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types</a:t>
            </a:r>
            <a:r>
              <a:rPr sz="1600" spc="-45"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of</a:t>
            </a:r>
            <a:r>
              <a:rPr sz="1600" spc="-45"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Finishing</a:t>
            </a:r>
            <a:r>
              <a:rPr sz="1600" spc="-41"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Processes</a:t>
            </a:r>
            <a:r>
              <a:rPr sz="1600" spc="-41" dirty="0">
                <a:solidFill>
                  <a:schemeClr val="tx1"/>
                </a:solidFill>
                <a:latin typeface="+mn-lt"/>
                <a:cs typeface="Arial" panose="020B0604020202020204" pitchFamily="34" charset="0"/>
              </a:rPr>
              <a:t> </a:t>
            </a:r>
            <a:r>
              <a:rPr sz="1600" spc="-19" dirty="0">
                <a:solidFill>
                  <a:schemeClr val="tx1"/>
                </a:solidFill>
                <a:latin typeface="+mn-lt"/>
                <a:cs typeface="Arial" panose="020B0604020202020204" pitchFamily="34" charset="0"/>
              </a:rPr>
              <a:t>are </a:t>
            </a:r>
            <a:r>
              <a:rPr sz="1600" spc="-15" dirty="0">
                <a:solidFill>
                  <a:schemeClr val="tx1"/>
                </a:solidFill>
                <a:latin typeface="+mn-lt"/>
                <a:cs typeface="Arial" panose="020B0604020202020204" pitchFamily="34" charset="0"/>
              </a:rPr>
              <a:t>used</a:t>
            </a:r>
            <a:endParaRPr sz="1600" dirty="0">
              <a:solidFill>
                <a:schemeClr val="tx1"/>
              </a:solidFill>
              <a:latin typeface="+mn-lt"/>
              <a:cs typeface="Arial" panose="020B0604020202020204" pitchFamily="34" charset="0"/>
            </a:endParaRPr>
          </a:p>
          <a:p>
            <a:pPr marL="638175" marR="3810" lvl="1" indent="-285750" algn="just">
              <a:spcBef>
                <a:spcPts val="390"/>
              </a:spcBef>
              <a:buFont typeface="Arial" panose="020B0604020202020204" pitchFamily="34" charset="0"/>
              <a:buChar char="•"/>
              <a:tabLst>
                <a:tab pos="566738" algn="l"/>
              </a:tabLst>
            </a:pPr>
            <a:r>
              <a:rPr sz="1600" dirty="0">
                <a:solidFill>
                  <a:schemeClr val="tx1"/>
                </a:solidFill>
                <a:latin typeface="+mn-lt"/>
                <a:cs typeface="Arial" panose="020B0604020202020204" pitchFamily="34" charset="0"/>
              </a:rPr>
              <a:t>Chemical</a:t>
            </a:r>
            <a:r>
              <a:rPr sz="1600" spc="-45"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Finishing</a:t>
            </a:r>
            <a:r>
              <a:rPr sz="1600" spc="-53"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in</a:t>
            </a:r>
            <a:r>
              <a:rPr sz="1600" spc="-49"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Stenter</a:t>
            </a:r>
            <a:r>
              <a:rPr sz="1600" spc="-49"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Machines:</a:t>
            </a:r>
            <a:r>
              <a:rPr sz="1600" spc="-56"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Either</a:t>
            </a:r>
            <a:r>
              <a:rPr sz="1600" spc="-49" dirty="0">
                <a:solidFill>
                  <a:schemeClr val="tx1"/>
                </a:solidFill>
                <a:latin typeface="+mn-lt"/>
                <a:cs typeface="Arial" panose="020B0604020202020204" pitchFamily="34" charset="0"/>
              </a:rPr>
              <a:t> </a:t>
            </a:r>
            <a:r>
              <a:rPr sz="1600" spc="-8" dirty="0">
                <a:solidFill>
                  <a:schemeClr val="tx1"/>
                </a:solidFill>
                <a:latin typeface="+mn-lt"/>
                <a:cs typeface="Arial" panose="020B0604020202020204" pitchFamily="34" charset="0"/>
              </a:rPr>
              <a:t>direct </a:t>
            </a:r>
            <a:r>
              <a:rPr sz="1600" dirty="0">
                <a:solidFill>
                  <a:schemeClr val="tx1"/>
                </a:solidFill>
                <a:latin typeface="+mn-lt"/>
                <a:cs typeface="Arial" panose="020B0604020202020204" pitchFamily="34" charset="0"/>
              </a:rPr>
              <a:t>firing</a:t>
            </a:r>
            <a:r>
              <a:rPr sz="1600" spc="-38"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of</a:t>
            </a:r>
            <a:r>
              <a:rPr sz="1600" spc="-41"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natural</a:t>
            </a:r>
            <a:r>
              <a:rPr sz="1600" spc="-30"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gas</a:t>
            </a:r>
            <a:r>
              <a:rPr sz="1600" spc="-38"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or</a:t>
            </a:r>
            <a:r>
              <a:rPr sz="1600" spc="-38"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indirect</a:t>
            </a:r>
            <a:r>
              <a:rPr sz="1600" spc="-41"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heating</a:t>
            </a:r>
            <a:r>
              <a:rPr sz="1600" spc="-38"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through</a:t>
            </a:r>
            <a:r>
              <a:rPr sz="1600" spc="-38" dirty="0">
                <a:solidFill>
                  <a:schemeClr val="tx1"/>
                </a:solidFill>
                <a:latin typeface="+mn-lt"/>
                <a:cs typeface="Arial" panose="020B0604020202020204" pitchFamily="34" charset="0"/>
              </a:rPr>
              <a:t> </a:t>
            </a:r>
            <a:r>
              <a:rPr sz="1600" spc="-8" dirty="0">
                <a:solidFill>
                  <a:schemeClr val="tx1"/>
                </a:solidFill>
                <a:latin typeface="+mn-lt"/>
                <a:cs typeface="Arial" panose="020B0604020202020204" pitchFamily="34" charset="0"/>
              </a:rPr>
              <a:t>Thermal </a:t>
            </a:r>
            <a:r>
              <a:rPr sz="1600" spc="-19" dirty="0">
                <a:solidFill>
                  <a:schemeClr val="tx1"/>
                </a:solidFill>
                <a:latin typeface="+mn-lt"/>
                <a:cs typeface="Arial" panose="020B0604020202020204" pitchFamily="34" charset="0"/>
              </a:rPr>
              <a:t>Oil</a:t>
            </a:r>
            <a:endParaRPr sz="1600" dirty="0">
              <a:solidFill>
                <a:schemeClr val="tx1"/>
              </a:solidFill>
              <a:latin typeface="+mn-lt"/>
              <a:cs typeface="Arial" panose="020B0604020202020204" pitchFamily="34" charset="0"/>
            </a:endParaRPr>
          </a:p>
          <a:p>
            <a:pPr marL="638175" marR="32385" lvl="1" indent="-285750" algn="just">
              <a:spcBef>
                <a:spcPts val="379"/>
              </a:spcBef>
              <a:buFont typeface="Arial" panose="020B0604020202020204" pitchFamily="34" charset="0"/>
              <a:buChar char="•"/>
              <a:tabLst>
                <a:tab pos="566738" algn="l"/>
              </a:tabLst>
            </a:pPr>
            <a:r>
              <a:rPr sz="1600" dirty="0">
                <a:solidFill>
                  <a:schemeClr val="tx1"/>
                </a:solidFill>
                <a:latin typeface="+mn-lt"/>
                <a:cs typeface="Arial" panose="020B0604020202020204" pitchFamily="34" charset="0"/>
              </a:rPr>
              <a:t>Mechanical</a:t>
            </a:r>
            <a:r>
              <a:rPr sz="1600" spc="-38"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Finishing:</a:t>
            </a:r>
            <a:r>
              <a:rPr sz="1600" spc="-41"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Mostly</a:t>
            </a:r>
            <a:r>
              <a:rPr sz="1600" spc="-41"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steam</a:t>
            </a:r>
            <a:r>
              <a:rPr sz="1600" spc="-41"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is</a:t>
            </a:r>
            <a:r>
              <a:rPr sz="1600" spc="-41"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used</a:t>
            </a:r>
            <a:r>
              <a:rPr sz="1600" spc="-41" dirty="0">
                <a:solidFill>
                  <a:schemeClr val="tx1"/>
                </a:solidFill>
                <a:latin typeface="+mn-lt"/>
                <a:cs typeface="Arial" panose="020B0604020202020204" pitchFamily="34" charset="0"/>
              </a:rPr>
              <a:t> </a:t>
            </a:r>
            <a:r>
              <a:rPr sz="1600" dirty="0">
                <a:solidFill>
                  <a:schemeClr val="tx1"/>
                </a:solidFill>
                <a:latin typeface="+mn-lt"/>
                <a:cs typeface="Arial" panose="020B0604020202020204" pitchFamily="34" charset="0"/>
              </a:rPr>
              <a:t>for</a:t>
            </a:r>
            <a:r>
              <a:rPr sz="1600" spc="-41" dirty="0">
                <a:solidFill>
                  <a:schemeClr val="tx1"/>
                </a:solidFill>
                <a:latin typeface="+mn-lt"/>
                <a:cs typeface="Arial" panose="020B0604020202020204" pitchFamily="34" charset="0"/>
              </a:rPr>
              <a:t> </a:t>
            </a:r>
            <a:r>
              <a:rPr sz="1600" spc="-8" dirty="0">
                <a:solidFill>
                  <a:schemeClr val="tx1"/>
                </a:solidFill>
                <a:latin typeface="+mn-lt"/>
                <a:cs typeface="Arial" panose="020B0604020202020204" pitchFamily="34" charset="0"/>
              </a:rPr>
              <a:t>indirect </a:t>
            </a:r>
            <a:r>
              <a:rPr sz="1600" dirty="0">
                <a:solidFill>
                  <a:schemeClr val="tx1"/>
                </a:solidFill>
                <a:latin typeface="+mn-lt"/>
                <a:cs typeface="Arial" panose="020B0604020202020204" pitchFamily="34" charset="0"/>
              </a:rPr>
              <a:t>heating</a:t>
            </a:r>
            <a:r>
              <a:rPr sz="1600" spc="-45" dirty="0">
                <a:solidFill>
                  <a:schemeClr val="tx1"/>
                </a:solidFill>
                <a:latin typeface="+mn-lt"/>
                <a:cs typeface="Arial" panose="020B0604020202020204" pitchFamily="34" charset="0"/>
              </a:rPr>
              <a:t> </a:t>
            </a:r>
            <a:r>
              <a:rPr sz="1600">
                <a:solidFill>
                  <a:schemeClr val="tx1"/>
                </a:solidFill>
                <a:latin typeface="+mn-lt"/>
                <a:cs typeface="Arial" panose="020B0604020202020204" pitchFamily="34" charset="0"/>
              </a:rPr>
              <a:t>at</a:t>
            </a:r>
            <a:r>
              <a:rPr sz="1600" spc="-45">
                <a:solidFill>
                  <a:schemeClr val="tx1"/>
                </a:solidFill>
                <a:latin typeface="+mn-lt"/>
                <a:cs typeface="Arial" panose="020B0604020202020204" pitchFamily="34" charset="0"/>
              </a:rPr>
              <a:t> </a:t>
            </a:r>
            <a:r>
              <a:rPr lang="en-US" sz="1600" spc="-45">
                <a:solidFill>
                  <a:schemeClr val="tx1"/>
                </a:solidFill>
                <a:latin typeface="+mn-lt"/>
                <a:cs typeface="Arial" panose="020B0604020202020204" pitchFamily="34" charset="0"/>
              </a:rPr>
              <a:t>the </a:t>
            </a:r>
            <a:r>
              <a:rPr sz="1600">
                <a:solidFill>
                  <a:schemeClr val="tx1"/>
                </a:solidFill>
                <a:latin typeface="+mn-lt"/>
                <a:cs typeface="Arial" panose="020B0604020202020204" pitchFamily="34" charset="0"/>
              </a:rPr>
              <a:t>following</a:t>
            </a:r>
            <a:r>
              <a:rPr sz="1600" spc="-45">
                <a:solidFill>
                  <a:schemeClr val="tx1"/>
                </a:solidFill>
                <a:latin typeface="+mn-lt"/>
                <a:cs typeface="Arial" panose="020B0604020202020204" pitchFamily="34" charset="0"/>
              </a:rPr>
              <a:t> </a:t>
            </a:r>
            <a:r>
              <a:rPr sz="1600" spc="-8" dirty="0">
                <a:solidFill>
                  <a:schemeClr val="tx1"/>
                </a:solidFill>
                <a:latin typeface="+mn-lt"/>
                <a:cs typeface="Arial" panose="020B0604020202020204" pitchFamily="34" charset="0"/>
              </a:rPr>
              <a:t>machines</a:t>
            </a:r>
            <a:endParaRPr sz="1600" dirty="0">
              <a:solidFill>
                <a:schemeClr val="tx1"/>
              </a:solidFill>
              <a:latin typeface="+mn-lt"/>
              <a:cs typeface="Arial" panose="020B0604020202020204" pitchFamily="34" charset="0"/>
            </a:endParaRPr>
          </a:p>
          <a:p>
            <a:pPr marL="981075" lvl="2" indent="-285750" algn="just">
              <a:spcBef>
                <a:spcPts val="293"/>
              </a:spcBef>
              <a:buFont typeface="Courier New" panose="02070309020205020404" pitchFamily="49" charset="0"/>
              <a:buChar char="o"/>
              <a:tabLst>
                <a:tab pos="866299" algn="l"/>
              </a:tabLst>
            </a:pPr>
            <a:r>
              <a:rPr sz="1600" spc="-8" dirty="0">
                <a:solidFill>
                  <a:schemeClr val="tx1"/>
                </a:solidFill>
                <a:latin typeface="+mn-lt"/>
                <a:cs typeface="Arial" panose="020B0604020202020204" pitchFamily="34" charset="0"/>
              </a:rPr>
              <a:t>Calendars</a:t>
            </a:r>
            <a:endParaRPr sz="1600" dirty="0">
              <a:solidFill>
                <a:schemeClr val="tx1"/>
              </a:solidFill>
              <a:latin typeface="+mn-lt"/>
              <a:cs typeface="Arial" panose="020B0604020202020204" pitchFamily="34" charset="0"/>
            </a:endParaRPr>
          </a:p>
          <a:p>
            <a:pPr marL="981075" lvl="2" indent="-285750" algn="just">
              <a:spcBef>
                <a:spcPts val="326"/>
              </a:spcBef>
              <a:buFont typeface="Courier New" panose="02070309020205020404" pitchFamily="49" charset="0"/>
              <a:buChar char="o"/>
              <a:tabLst>
                <a:tab pos="866299" algn="l"/>
              </a:tabLst>
            </a:pPr>
            <a:r>
              <a:rPr sz="1600" spc="-8" dirty="0">
                <a:solidFill>
                  <a:schemeClr val="tx1"/>
                </a:solidFill>
                <a:latin typeface="+mn-lt"/>
                <a:cs typeface="Arial" panose="020B0604020202020204" pitchFamily="34" charset="0"/>
              </a:rPr>
              <a:t>Comfort</a:t>
            </a:r>
            <a:endParaRPr sz="1600" dirty="0">
              <a:solidFill>
                <a:schemeClr val="tx1"/>
              </a:solidFill>
              <a:latin typeface="+mn-lt"/>
              <a:cs typeface="Arial" panose="020B0604020202020204" pitchFamily="34" charset="0"/>
            </a:endParaRPr>
          </a:p>
          <a:p>
            <a:pPr marL="981075" lvl="2" indent="-285750" algn="just">
              <a:spcBef>
                <a:spcPts val="341"/>
              </a:spcBef>
              <a:buFont typeface="Courier New" panose="02070309020205020404" pitchFamily="49" charset="0"/>
              <a:buChar char="o"/>
              <a:tabLst>
                <a:tab pos="866299" algn="l"/>
              </a:tabLst>
            </a:pPr>
            <a:r>
              <a:rPr sz="1600" spc="-8" dirty="0">
                <a:solidFill>
                  <a:schemeClr val="tx1"/>
                </a:solidFill>
                <a:latin typeface="+mn-lt"/>
                <a:cs typeface="Arial" panose="020B0604020202020204" pitchFamily="34" charset="0"/>
              </a:rPr>
              <a:t>Sanforizer</a:t>
            </a:r>
            <a:endParaRPr sz="1600" dirty="0">
              <a:solidFill>
                <a:schemeClr val="tx1"/>
              </a:solidFill>
              <a:latin typeface="+mn-lt"/>
              <a:cs typeface="Arial" panose="020B0604020202020204" pitchFamily="34" charset="0"/>
            </a:endParaRPr>
          </a:p>
        </p:txBody>
      </p:sp>
    </p:spTree>
  </p:cSld>
  <p:clrMapOvr>
    <a:masterClrMapping/>
  </p:clrMapOvr>
  <p:transition advClick="0"/>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D5B853-F532-44FF-9CD5-3F1B2833C8F2}"/>
              </a:ext>
            </a:extLst>
          </p:cNvPr>
          <p:cNvSpPr>
            <a:spLocks noGrp="1"/>
          </p:cNvSpPr>
          <p:nvPr>
            <p:ph type="title"/>
          </p:nvPr>
        </p:nvSpPr>
        <p:spPr>
          <a:xfrm>
            <a:off x="411834" y="273082"/>
            <a:ext cx="8295700" cy="595568"/>
          </a:xfrm>
        </p:spPr>
        <p:txBody>
          <a:bodyPr>
            <a:noAutofit/>
          </a:bodyPr>
          <a:lstStyle/>
          <a:p>
            <a:pPr algn="ctr"/>
            <a:r>
              <a:rPr lang="en-US" sz="2000">
                <a:solidFill>
                  <a:schemeClr val="accent1">
                    <a:lumMod val="50000"/>
                  </a:schemeClr>
                </a:solidFill>
              </a:rPr>
              <a:t>Typical energy requirements for textile wet processes – </a:t>
            </a:r>
            <a:br>
              <a:rPr lang="en-US" sz="2000">
                <a:solidFill>
                  <a:schemeClr val="accent1">
                    <a:lumMod val="50000"/>
                  </a:schemeClr>
                </a:solidFill>
              </a:rPr>
            </a:br>
            <a:r>
              <a:rPr lang="en-US" sz="2000">
                <a:solidFill>
                  <a:schemeClr val="accent1">
                    <a:lumMod val="50000"/>
                  </a:schemeClr>
                </a:solidFill>
              </a:rPr>
              <a:t>by product form, machine type, and process</a:t>
            </a:r>
            <a:endParaRPr lang="en-IN" sz="2000" dirty="0">
              <a:solidFill>
                <a:schemeClr val="accent1">
                  <a:lumMod val="50000"/>
                </a:schemeClr>
              </a:solidFill>
            </a:endParaRPr>
          </a:p>
        </p:txBody>
      </p:sp>
      <p:pic>
        <p:nvPicPr>
          <p:cNvPr id="7" name="Picture 6">
            <a:extLst>
              <a:ext uri="{FF2B5EF4-FFF2-40B4-BE49-F238E27FC236}">
                <a16:creationId xmlns:a16="http://schemas.microsoft.com/office/drawing/2014/main" id="{C6F3A0C8-F780-4687-97D6-894A0B205AC9}"/>
              </a:ext>
            </a:extLst>
          </p:cNvPr>
          <p:cNvPicPr>
            <a:picLocks noChangeAspect="1"/>
          </p:cNvPicPr>
          <p:nvPr/>
        </p:nvPicPr>
        <p:blipFill rotWithShape="1">
          <a:blip r:embed="rId2"/>
          <a:srcRect t="770"/>
          <a:stretch/>
        </p:blipFill>
        <p:spPr>
          <a:xfrm>
            <a:off x="1984091" y="1104269"/>
            <a:ext cx="5151187" cy="3873586"/>
          </a:xfrm>
          <a:prstGeom prst="rect">
            <a:avLst/>
          </a:prstGeom>
        </p:spPr>
      </p:pic>
      <p:sp>
        <p:nvSpPr>
          <p:cNvPr id="3" name="Rectangle 2">
            <a:extLst>
              <a:ext uri="{FF2B5EF4-FFF2-40B4-BE49-F238E27FC236}">
                <a16:creationId xmlns:a16="http://schemas.microsoft.com/office/drawing/2014/main" id="{9737346D-B2EB-4522-9150-3CE7749957B9}"/>
              </a:ext>
            </a:extLst>
          </p:cNvPr>
          <p:cNvSpPr/>
          <p:nvPr/>
        </p:nvSpPr>
        <p:spPr>
          <a:xfrm>
            <a:off x="7026850" y="4977855"/>
            <a:ext cx="1170513" cy="215444"/>
          </a:xfrm>
          <a:prstGeom prst="rect">
            <a:avLst/>
          </a:prstGeom>
        </p:spPr>
        <p:txBody>
          <a:bodyPr wrap="none">
            <a:spAutoFit/>
          </a:bodyPr>
          <a:lstStyle/>
          <a:p>
            <a:r>
              <a:rPr lang="en-US" sz="800" dirty="0"/>
              <a:t>(Carbon Trust, 1997) </a:t>
            </a:r>
            <a:endParaRPr lang="en-IN" sz="800" dirty="0"/>
          </a:p>
        </p:txBody>
      </p:sp>
    </p:spTree>
    <p:extLst>
      <p:ext uri="{BB962C8B-B14F-4D97-AF65-F5344CB8AC3E}">
        <p14:creationId xmlns:p14="http://schemas.microsoft.com/office/powerpoint/2010/main" val="3424786288"/>
      </p:ext>
    </p:extLst>
  </p:cSld>
  <p:clrMapOvr>
    <a:masterClrMapping/>
  </p:clrMapOvr>
  <p:transition advClick="0"/>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39B7E-AB6C-4DD6-914F-42E034B39C35}"/>
              </a:ext>
            </a:extLst>
          </p:cNvPr>
          <p:cNvSpPr>
            <a:spLocks noGrp="1"/>
          </p:cNvSpPr>
          <p:nvPr>
            <p:ph type="title"/>
          </p:nvPr>
        </p:nvSpPr>
        <p:spPr>
          <a:xfrm>
            <a:off x="336833" y="384673"/>
            <a:ext cx="8443610" cy="490538"/>
          </a:xfrm>
        </p:spPr>
        <p:txBody>
          <a:bodyPr>
            <a:noAutofit/>
          </a:bodyPr>
          <a:lstStyle/>
          <a:p>
            <a:pPr algn="ctr"/>
            <a:r>
              <a:rPr lang="en-IN" sz="2400" dirty="0">
                <a:solidFill>
                  <a:schemeClr val="accent1">
                    <a:lumMod val="50000"/>
                  </a:schemeClr>
                </a:solidFill>
              </a:rPr>
              <a:t>ELECTRICAL ENERGY USE IN TEXTILE</a:t>
            </a:r>
          </a:p>
        </p:txBody>
      </p:sp>
      <p:pic>
        <p:nvPicPr>
          <p:cNvPr id="8" name="Picture 7">
            <a:extLst>
              <a:ext uri="{FF2B5EF4-FFF2-40B4-BE49-F238E27FC236}">
                <a16:creationId xmlns:a16="http://schemas.microsoft.com/office/drawing/2014/main" id="{EAA4A98E-0D2D-406D-A798-3BA81FDA983E}"/>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contrast="40000"/>
                    </a14:imgEffect>
                  </a14:imgLayer>
                </a14:imgProps>
              </a:ext>
            </a:extLst>
          </a:blip>
          <a:stretch>
            <a:fillRect/>
          </a:stretch>
        </p:blipFill>
        <p:spPr>
          <a:xfrm>
            <a:off x="336833" y="1599047"/>
            <a:ext cx="4287350" cy="2477928"/>
          </a:xfrm>
          <a:prstGeom prst="rect">
            <a:avLst/>
          </a:prstGeom>
        </p:spPr>
      </p:pic>
      <p:pic>
        <p:nvPicPr>
          <p:cNvPr id="3" name="Picture 2">
            <a:extLst>
              <a:ext uri="{FF2B5EF4-FFF2-40B4-BE49-F238E27FC236}">
                <a16:creationId xmlns:a16="http://schemas.microsoft.com/office/drawing/2014/main" id="{69D9E59B-C23A-218A-EBDD-9CA95A6DC7D2}"/>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contrast="20000"/>
                    </a14:imgEffect>
                  </a14:imgLayer>
                </a14:imgProps>
              </a:ext>
            </a:extLst>
          </a:blip>
          <a:stretch>
            <a:fillRect/>
          </a:stretch>
        </p:blipFill>
        <p:spPr>
          <a:xfrm>
            <a:off x="4913059" y="1630609"/>
            <a:ext cx="4067542" cy="2477928"/>
          </a:xfrm>
          <a:prstGeom prst="rect">
            <a:avLst/>
          </a:prstGeom>
        </p:spPr>
      </p:pic>
    </p:spTree>
    <p:extLst>
      <p:ext uri="{BB962C8B-B14F-4D97-AF65-F5344CB8AC3E}">
        <p14:creationId xmlns:p14="http://schemas.microsoft.com/office/powerpoint/2010/main" val="1278509671"/>
      </p:ext>
    </p:extLst>
  </p:cSld>
  <p:clrMapOvr>
    <a:masterClrMapping/>
  </p:clrMapOvr>
  <p:transition advClick="0"/>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D1FCCE-4FCE-4C49-9567-2D9B11A30DB7}"/>
              </a:ext>
            </a:extLst>
          </p:cNvPr>
          <p:cNvSpPr>
            <a:spLocks noGrp="1"/>
          </p:cNvSpPr>
          <p:nvPr>
            <p:ph type="title"/>
          </p:nvPr>
        </p:nvSpPr>
        <p:spPr>
          <a:noFill/>
          <a:ln>
            <a:noFill/>
          </a:ln>
        </p:spPr>
        <p:txBody>
          <a:bodyPr spcFirstLastPara="1" wrap="square" lIns="91425" tIns="91425" rIns="91425" bIns="91425" anchor="ctr" anchorCtr="0">
            <a:noAutofit/>
          </a:bodyPr>
          <a:lstStyle/>
          <a:p>
            <a:r>
              <a:rPr lang="en-US" sz="2400" dirty="0">
                <a:solidFill>
                  <a:schemeClr val="accent1">
                    <a:lumMod val="50000"/>
                  </a:schemeClr>
                </a:solidFill>
              </a:rPr>
              <a:t>Discussion</a:t>
            </a:r>
          </a:p>
        </p:txBody>
      </p:sp>
      <p:sp>
        <p:nvSpPr>
          <p:cNvPr id="4" name="Rectangle 1">
            <a:extLst>
              <a:ext uri="{FF2B5EF4-FFF2-40B4-BE49-F238E27FC236}">
                <a16:creationId xmlns:a16="http://schemas.microsoft.com/office/drawing/2014/main" id="{8DA7D24F-2449-4334-AB74-0D56FEA9CC73}"/>
              </a:ext>
            </a:extLst>
          </p:cNvPr>
          <p:cNvSpPr>
            <a:spLocks noGrp="1" noChangeArrowheads="1"/>
          </p:cNvSpPr>
          <p:nvPr>
            <p:ph type="body" idx="1"/>
          </p:nvPr>
        </p:nvSpPr>
        <p:spPr bwMode="auto">
          <a:xfrm>
            <a:off x="1028741" y="1346901"/>
            <a:ext cx="7331487" cy="216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lvl="0" indent="-342900" eaLnBrk="0" fontAlgn="base" hangingPunct="0">
              <a:lnSpc>
                <a:spcPct val="150000"/>
              </a:lnSpc>
              <a:spcBef>
                <a:spcPct val="0"/>
              </a:spcBef>
              <a:spcAft>
                <a:spcPct val="0"/>
              </a:spcAft>
              <a:buClrTx/>
              <a:buSzTx/>
              <a:buFont typeface="+mj-lt"/>
              <a:buAutoNum type="arabicPeriod"/>
            </a:pPr>
            <a:r>
              <a:rPr lang="en-US" altLang="en-US" sz="1800" dirty="0">
                <a:solidFill>
                  <a:schemeClr val="tx1"/>
                </a:solidFill>
                <a:latin typeface="Arial" panose="020B0604020202020204" pitchFamily="34" charset="0"/>
              </a:rPr>
              <a:t>Which machine in the spinning line consumes the most electricity?
What is the difference between sword weaving and air weaving in terms of energy costs?
Why does the temperature in memory printing have to be as high as 100 degrees Celsius?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7078004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78E317-9925-4819-900F-9D02C4DEA9C4}"/>
              </a:ext>
            </a:extLst>
          </p:cNvPr>
          <p:cNvSpPr>
            <a:spLocks noGrp="1"/>
          </p:cNvSpPr>
          <p:nvPr>
            <p:ph type="title"/>
          </p:nvPr>
        </p:nvSpPr>
        <p:spPr>
          <a:xfrm>
            <a:off x="628650" y="374572"/>
            <a:ext cx="7886700" cy="550845"/>
          </a:xfrm>
        </p:spPr>
        <p:txBody>
          <a:bodyPr anchor="ctr">
            <a:normAutofit/>
          </a:bodyPr>
          <a:lstStyle/>
          <a:p>
            <a:pPr algn="ctr"/>
            <a:r>
              <a:rPr lang="en-US" sz="2400">
                <a:solidFill>
                  <a:schemeClr val="accent1">
                    <a:lumMod val="50000"/>
                  </a:schemeClr>
                </a:solidFill>
              </a:rPr>
              <a:t>GARMENT</a:t>
            </a:r>
            <a:endParaRPr lang="en-US" sz="2400" b="1" dirty="0">
              <a:solidFill>
                <a:schemeClr val="accent1">
                  <a:lumMod val="50000"/>
                </a:schemeClr>
              </a:solidFill>
            </a:endParaRPr>
          </a:p>
        </p:txBody>
      </p:sp>
      <p:pic>
        <p:nvPicPr>
          <p:cNvPr id="5" name="Picture 4" descr="A machine in a factory&#10;&#10;Description automatically generated">
            <a:extLst>
              <a:ext uri="{FF2B5EF4-FFF2-40B4-BE49-F238E27FC236}">
                <a16:creationId xmlns:a16="http://schemas.microsoft.com/office/drawing/2014/main" id="{B1111EF5-550D-4468-A12F-8E30950AE805}"/>
              </a:ext>
            </a:extLst>
          </p:cNvPr>
          <p:cNvPicPr>
            <a:picLocks noChangeAspect="1"/>
          </p:cNvPicPr>
          <p:nvPr/>
        </p:nvPicPr>
        <p:blipFill>
          <a:blip r:embed="rId2"/>
          <a:srcRect l="25939" r="28651" b="1"/>
          <a:stretch/>
        </p:blipFill>
        <p:spPr>
          <a:xfrm>
            <a:off x="628650" y="1249196"/>
            <a:ext cx="3752850" cy="3264408"/>
          </a:xfrm>
          <a:prstGeom prst="rect">
            <a:avLst/>
          </a:prstGeom>
          <a:noFill/>
        </p:spPr>
      </p:pic>
      <p:pic>
        <p:nvPicPr>
          <p:cNvPr id="4" name="Picture 3" descr="A machine with rolls of paper&#10;&#10;Description automatically generated">
            <a:extLst>
              <a:ext uri="{FF2B5EF4-FFF2-40B4-BE49-F238E27FC236}">
                <a16:creationId xmlns:a16="http://schemas.microsoft.com/office/drawing/2014/main" id="{3BD19E32-76D3-445A-AA48-357C0FB59D15}"/>
              </a:ext>
            </a:extLst>
          </p:cNvPr>
          <p:cNvPicPr>
            <a:picLocks noChangeAspect="1"/>
          </p:cNvPicPr>
          <p:nvPr/>
        </p:nvPicPr>
        <p:blipFill>
          <a:blip r:embed="rId3"/>
          <a:srcRect l="34519" r="5413" b="-1"/>
          <a:stretch/>
        </p:blipFill>
        <p:spPr>
          <a:xfrm>
            <a:off x="4762500" y="1249196"/>
            <a:ext cx="3752850" cy="3264408"/>
          </a:xfrm>
          <a:prstGeom prst="rect">
            <a:avLst/>
          </a:prstGeom>
          <a:noFill/>
        </p:spPr>
      </p:pic>
    </p:spTree>
    <p:extLst>
      <p:ext uri="{BB962C8B-B14F-4D97-AF65-F5344CB8AC3E}">
        <p14:creationId xmlns:p14="http://schemas.microsoft.com/office/powerpoint/2010/main" val="364380310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3E422-6CD5-4D03-AA60-97EA3AB8E849}"/>
              </a:ext>
            </a:extLst>
          </p:cNvPr>
          <p:cNvSpPr>
            <a:spLocks noGrp="1"/>
          </p:cNvSpPr>
          <p:nvPr>
            <p:ph type="title"/>
          </p:nvPr>
        </p:nvSpPr>
        <p:spPr>
          <a:xfrm>
            <a:off x="0" y="430888"/>
            <a:ext cx="9144000" cy="371400"/>
          </a:xfrm>
        </p:spPr>
        <p:txBody>
          <a:bodyPr>
            <a:noAutofit/>
          </a:bodyPr>
          <a:lstStyle/>
          <a:p>
            <a:r>
              <a:rPr lang="en-US" sz="2000" dirty="0">
                <a:solidFill>
                  <a:schemeClr val="accent1">
                    <a:lumMod val="50000"/>
                  </a:schemeClr>
                </a:solidFill>
                <a:latin typeface="+mn-lt"/>
              </a:rPr>
              <a:t>Sewing technology and energy consumption in garment factories</a:t>
            </a:r>
          </a:p>
        </p:txBody>
      </p:sp>
      <p:grpSp>
        <p:nvGrpSpPr>
          <p:cNvPr id="85" name="Group 84">
            <a:extLst>
              <a:ext uri="{FF2B5EF4-FFF2-40B4-BE49-F238E27FC236}">
                <a16:creationId xmlns:a16="http://schemas.microsoft.com/office/drawing/2014/main" id="{59BF106F-AF7F-4C03-864C-4DFA3457FAE3}"/>
              </a:ext>
            </a:extLst>
          </p:cNvPr>
          <p:cNvGrpSpPr/>
          <p:nvPr/>
        </p:nvGrpSpPr>
        <p:grpSpPr>
          <a:xfrm>
            <a:off x="110169" y="968357"/>
            <a:ext cx="8863136" cy="4077368"/>
            <a:chOff x="1148316" y="436400"/>
            <a:chExt cx="7708604" cy="4642100"/>
          </a:xfrm>
        </p:grpSpPr>
        <p:grpSp>
          <p:nvGrpSpPr>
            <p:cNvPr id="73" name="Group 72">
              <a:extLst>
                <a:ext uri="{FF2B5EF4-FFF2-40B4-BE49-F238E27FC236}">
                  <a16:creationId xmlns:a16="http://schemas.microsoft.com/office/drawing/2014/main" id="{E79FBAC5-4B21-4FA2-81FD-7E50DDFF0C56}"/>
                </a:ext>
              </a:extLst>
            </p:cNvPr>
            <p:cNvGrpSpPr/>
            <p:nvPr/>
          </p:nvGrpSpPr>
          <p:grpSpPr>
            <a:xfrm>
              <a:off x="1291675" y="511378"/>
              <a:ext cx="6191682" cy="4475292"/>
              <a:chOff x="1985812" y="489888"/>
              <a:chExt cx="6260833" cy="4551193"/>
            </a:xfrm>
          </p:grpSpPr>
          <p:grpSp>
            <p:nvGrpSpPr>
              <p:cNvPr id="70" name="Group 69">
                <a:extLst>
                  <a:ext uri="{FF2B5EF4-FFF2-40B4-BE49-F238E27FC236}">
                    <a16:creationId xmlns:a16="http://schemas.microsoft.com/office/drawing/2014/main" id="{2766AEF4-E7DF-4C74-B2B9-B57925F9CFE1}"/>
                  </a:ext>
                </a:extLst>
              </p:cNvPr>
              <p:cNvGrpSpPr/>
              <p:nvPr/>
            </p:nvGrpSpPr>
            <p:grpSpPr>
              <a:xfrm>
                <a:off x="1985812" y="489888"/>
                <a:ext cx="6260833" cy="4551193"/>
                <a:chOff x="1982473" y="575071"/>
                <a:chExt cx="6260833" cy="4551193"/>
              </a:xfrm>
            </p:grpSpPr>
            <p:sp>
              <p:nvSpPr>
                <p:cNvPr id="6" name="Rectangle: Rounded Corners 5">
                  <a:extLst>
                    <a:ext uri="{FF2B5EF4-FFF2-40B4-BE49-F238E27FC236}">
                      <a16:creationId xmlns:a16="http://schemas.microsoft.com/office/drawing/2014/main" id="{10D233AA-5515-415D-B765-B7A6C9048D98}"/>
                    </a:ext>
                  </a:extLst>
                </p:cNvPr>
                <p:cNvSpPr/>
                <p:nvPr/>
              </p:nvSpPr>
              <p:spPr>
                <a:xfrm>
                  <a:off x="2011395" y="596857"/>
                  <a:ext cx="1132799" cy="511789"/>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1050" dirty="0"/>
                    <a:t>Raw material warehouse</a:t>
                  </a:r>
                </a:p>
              </p:txBody>
            </p:sp>
            <p:grpSp>
              <p:nvGrpSpPr>
                <p:cNvPr id="23" name="Group 22">
                  <a:extLst>
                    <a:ext uri="{FF2B5EF4-FFF2-40B4-BE49-F238E27FC236}">
                      <a16:creationId xmlns:a16="http://schemas.microsoft.com/office/drawing/2014/main" id="{902B57A1-17A2-4B65-AFB0-07B710041E1B}"/>
                    </a:ext>
                  </a:extLst>
                </p:cNvPr>
                <p:cNvGrpSpPr/>
                <p:nvPr/>
              </p:nvGrpSpPr>
              <p:grpSpPr>
                <a:xfrm>
                  <a:off x="5539996" y="575071"/>
                  <a:ext cx="2531997" cy="1489759"/>
                  <a:chOff x="5661309" y="860175"/>
                  <a:chExt cx="2085891" cy="1489759"/>
                </a:xfrm>
              </p:grpSpPr>
              <p:sp>
                <p:nvSpPr>
                  <p:cNvPr id="13" name="Rectangle 12">
                    <a:extLst>
                      <a:ext uri="{FF2B5EF4-FFF2-40B4-BE49-F238E27FC236}">
                        <a16:creationId xmlns:a16="http://schemas.microsoft.com/office/drawing/2014/main" id="{3C6EA248-2C98-4E75-9945-19BCD01C3079}"/>
                      </a:ext>
                    </a:extLst>
                  </p:cNvPr>
                  <p:cNvSpPr/>
                  <p:nvPr/>
                </p:nvSpPr>
                <p:spPr>
                  <a:xfrm>
                    <a:off x="5712161" y="881961"/>
                    <a:ext cx="2035039" cy="1467973"/>
                  </a:xfrm>
                  <a:prstGeom prst="rect">
                    <a:avLst/>
                  </a:prstGeom>
                  <a:solidFill>
                    <a:schemeClr val="accent1">
                      <a:lumMod val="20000"/>
                      <a:lumOff val="80000"/>
                    </a:schemeClr>
                  </a:solidFill>
                  <a:ln w="1270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p>
                </p:txBody>
              </p:sp>
              <p:graphicFrame>
                <p:nvGraphicFramePr>
                  <p:cNvPr id="16" name="Diagram 15">
                    <a:extLst>
                      <a:ext uri="{FF2B5EF4-FFF2-40B4-BE49-F238E27FC236}">
                        <a16:creationId xmlns:a16="http://schemas.microsoft.com/office/drawing/2014/main" id="{1273E3F8-4646-4E8D-BA29-0803204F23E6}"/>
                      </a:ext>
                    </a:extLst>
                  </p:cNvPr>
                  <p:cNvGraphicFramePr/>
                  <p:nvPr>
                    <p:extLst>
                      <p:ext uri="{D42A27DB-BD31-4B8C-83A1-F6EECF244321}">
                        <p14:modId xmlns:p14="http://schemas.microsoft.com/office/powerpoint/2010/main" val="1833462684"/>
                      </p:ext>
                    </p:extLst>
                  </p:nvPr>
                </p:nvGraphicFramePr>
                <p:xfrm>
                  <a:off x="5665361" y="1217388"/>
                  <a:ext cx="1039199" cy="8342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7" name="Diagram 16">
                    <a:extLst>
                      <a:ext uri="{FF2B5EF4-FFF2-40B4-BE49-F238E27FC236}">
                        <a16:creationId xmlns:a16="http://schemas.microsoft.com/office/drawing/2014/main" id="{78E568AD-F69F-44F6-866C-32864DB3255F}"/>
                      </a:ext>
                    </a:extLst>
                  </p:cNvPr>
                  <p:cNvGraphicFramePr/>
                  <p:nvPr>
                    <p:extLst>
                      <p:ext uri="{D42A27DB-BD31-4B8C-83A1-F6EECF244321}">
                        <p14:modId xmlns:p14="http://schemas.microsoft.com/office/powerpoint/2010/main" val="4155831250"/>
                      </p:ext>
                    </p:extLst>
                  </p:nvPr>
                </p:nvGraphicFramePr>
                <p:xfrm>
                  <a:off x="6823720" y="1140322"/>
                  <a:ext cx="589160" cy="98843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8" name="TextBox 17">
                    <a:extLst>
                      <a:ext uri="{FF2B5EF4-FFF2-40B4-BE49-F238E27FC236}">
                        <a16:creationId xmlns:a16="http://schemas.microsoft.com/office/drawing/2014/main" id="{5E43BAFB-E4AD-462A-A922-1F83DD5BBF62}"/>
                      </a:ext>
                    </a:extLst>
                  </p:cNvPr>
                  <p:cNvSpPr txBox="1"/>
                  <p:nvPr/>
                </p:nvSpPr>
                <p:spPr>
                  <a:xfrm>
                    <a:off x="5661309" y="860175"/>
                    <a:ext cx="1203208" cy="285078"/>
                  </a:xfrm>
                  <a:prstGeom prst="rect">
                    <a:avLst/>
                  </a:prstGeom>
                  <a:noFill/>
                </p:spPr>
                <p:txBody>
                  <a:bodyPr wrap="square" rtlCol="0">
                    <a:spAutoFit/>
                  </a:bodyPr>
                  <a:lstStyle/>
                  <a:p>
                    <a:r>
                      <a:rPr lang="en-US" sz="1000" b="1" dirty="0">
                        <a:solidFill>
                          <a:srgbClr val="C00000"/>
                        </a:solidFill>
                        <a:latin typeface="+mn-lt"/>
                      </a:rPr>
                      <a:t>Preparation for sewing</a:t>
                    </a:r>
                  </a:p>
                </p:txBody>
              </p:sp>
            </p:grpSp>
            <p:cxnSp>
              <p:nvCxnSpPr>
                <p:cNvPr id="28" name="Straight Arrow Connector 27">
                  <a:extLst>
                    <a:ext uri="{FF2B5EF4-FFF2-40B4-BE49-F238E27FC236}">
                      <a16:creationId xmlns:a16="http://schemas.microsoft.com/office/drawing/2014/main" id="{CB631B73-F9F1-444B-9E76-0DBE3EA4EF48}"/>
                    </a:ext>
                  </a:extLst>
                </p:cNvPr>
                <p:cNvCxnSpPr>
                  <a:cxnSpLocks/>
                  <a:stCxn id="6" idx="2"/>
                  <a:endCxn id="9" idx="0"/>
                </p:cNvCxnSpPr>
                <p:nvPr/>
              </p:nvCxnSpPr>
              <p:spPr>
                <a:xfrm>
                  <a:off x="2577795" y="1108646"/>
                  <a:ext cx="19927" cy="494356"/>
                </a:xfrm>
                <a:prstGeom prst="straightConnector1">
                  <a:avLst/>
                </a:prstGeom>
                <a:ln w="76200">
                  <a:tailEnd type="triangle"/>
                </a:ln>
              </p:spPr>
              <p:style>
                <a:lnRef idx="3">
                  <a:schemeClr val="accent2"/>
                </a:lnRef>
                <a:fillRef idx="0">
                  <a:schemeClr val="accent2"/>
                </a:fillRef>
                <a:effectRef idx="2">
                  <a:schemeClr val="accent2"/>
                </a:effectRef>
                <a:fontRef idx="minor">
                  <a:schemeClr val="tx1"/>
                </a:fontRef>
              </p:style>
            </p:cxnSp>
            <p:cxnSp>
              <p:nvCxnSpPr>
                <p:cNvPr id="30" name="Connector: Elbow 29">
                  <a:extLst>
                    <a:ext uri="{FF2B5EF4-FFF2-40B4-BE49-F238E27FC236}">
                      <a16:creationId xmlns:a16="http://schemas.microsoft.com/office/drawing/2014/main" id="{47E4EA09-1465-48B4-992F-5846A9DD50CA}"/>
                    </a:ext>
                  </a:extLst>
                </p:cNvPr>
                <p:cNvCxnSpPr>
                  <a:cxnSpLocks/>
                  <a:stCxn id="7" idx="3"/>
                  <a:endCxn id="18" idx="1"/>
                </p:cNvCxnSpPr>
                <p:nvPr/>
              </p:nvCxnSpPr>
              <p:spPr>
                <a:xfrm flipV="1">
                  <a:off x="3194036" y="717611"/>
                  <a:ext cx="2345960" cy="3296499"/>
                </a:xfrm>
                <a:prstGeom prst="bentConnector3">
                  <a:avLst>
                    <a:gd name="adj1" fmla="val 50000"/>
                  </a:avLst>
                </a:prstGeom>
                <a:ln w="76200">
                  <a:tailEnd type="triangle"/>
                </a:ln>
              </p:spPr>
              <p:style>
                <a:lnRef idx="3">
                  <a:schemeClr val="accent2"/>
                </a:lnRef>
                <a:fillRef idx="0">
                  <a:schemeClr val="accent2"/>
                </a:fillRef>
                <a:effectRef idx="2">
                  <a:schemeClr val="accent2"/>
                </a:effectRef>
                <a:fontRef idx="minor">
                  <a:schemeClr val="tx1"/>
                </a:fontRef>
              </p:style>
            </p:cxnSp>
            <p:sp>
              <p:nvSpPr>
                <p:cNvPr id="34" name="Rectangle: Rounded Corners 33">
                  <a:extLst>
                    <a:ext uri="{FF2B5EF4-FFF2-40B4-BE49-F238E27FC236}">
                      <a16:creationId xmlns:a16="http://schemas.microsoft.com/office/drawing/2014/main" id="{22799AE0-50E7-4430-A134-D99188C36625}"/>
                    </a:ext>
                  </a:extLst>
                </p:cNvPr>
                <p:cNvSpPr/>
                <p:nvPr/>
              </p:nvSpPr>
              <p:spPr>
                <a:xfrm>
                  <a:off x="4595442" y="1408941"/>
                  <a:ext cx="613201" cy="359277"/>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1050" dirty="0"/>
                    <a:t>Sewing</a:t>
                  </a:r>
                </a:p>
              </p:txBody>
            </p:sp>
            <p:cxnSp>
              <p:nvCxnSpPr>
                <p:cNvPr id="36" name="Straight Arrow Connector 35">
                  <a:extLst>
                    <a:ext uri="{FF2B5EF4-FFF2-40B4-BE49-F238E27FC236}">
                      <a16:creationId xmlns:a16="http://schemas.microsoft.com/office/drawing/2014/main" id="{8F7C45BB-62C8-4F87-9523-12D4A44CD694}"/>
                    </a:ext>
                  </a:extLst>
                </p:cNvPr>
                <p:cNvCxnSpPr>
                  <a:cxnSpLocks/>
                  <a:endCxn id="34" idx="3"/>
                </p:cNvCxnSpPr>
                <p:nvPr/>
              </p:nvCxnSpPr>
              <p:spPr>
                <a:xfrm flipH="1">
                  <a:off x="5208643" y="1588580"/>
                  <a:ext cx="599177" cy="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43" name="Straight Arrow Connector 42">
                  <a:extLst>
                    <a:ext uri="{FF2B5EF4-FFF2-40B4-BE49-F238E27FC236}">
                      <a16:creationId xmlns:a16="http://schemas.microsoft.com/office/drawing/2014/main" id="{FFDAE29C-C0C2-4AC2-A04E-06B0F09D1D70}"/>
                    </a:ext>
                  </a:extLst>
                </p:cNvPr>
                <p:cNvCxnSpPr>
                  <a:cxnSpLocks/>
                  <a:stCxn id="34" idx="2"/>
                </p:cNvCxnSpPr>
                <p:nvPr/>
              </p:nvCxnSpPr>
              <p:spPr>
                <a:xfrm flipH="1">
                  <a:off x="4901609" y="1768218"/>
                  <a:ext cx="434" cy="1362955"/>
                </a:xfrm>
                <a:prstGeom prst="straightConnector1">
                  <a:avLst/>
                </a:prstGeom>
                <a:ln w="76200">
                  <a:tailEnd type="triangle"/>
                </a:ln>
              </p:spPr>
              <p:style>
                <a:lnRef idx="3">
                  <a:schemeClr val="accent2"/>
                </a:lnRef>
                <a:fillRef idx="0">
                  <a:schemeClr val="accent2"/>
                </a:fillRef>
                <a:effectRef idx="2">
                  <a:schemeClr val="accent2"/>
                </a:effectRef>
                <a:fontRef idx="minor">
                  <a:schemeClr val="tx1"/>
                </a:fontRef>
              </p:style>
            </p:cxnSp>
            <p:grpSp>
              <p:nvGrpSpPr>
                <p:cNvPr id="46" name="Group 45">
                  <a:extLst>
                    <a:ext uri="{FF2B5EF4-FFF2-40B4-BE49-F238E27FC236}">
                      <a16:creationId xmlns:a16="http://schemas.microsoft.com/office/drawing/2014/main" id="{7988126B-2625-45C8-BA3A-BEB0A5AE5962}"/>
                    </a:ext>
                  </a:extLst>
                </p:cNvPr>
                <p:cNvGrpSpPr/>
                <p:nvPr/>
              </p:nvGrpSpPr>
              <p:grpSpPr>
                <a:xfrm>
                  <a:off x="4464703" y="3083650"/>
                  <a:ext cx="3778603" cy="1586191"/>
                  <a:chOff x="4464703" y="3083650"/>
                  <a:chExt cx="3778603" cy="1586191"/>
                </a:xfrm>
              </p:grpSpPr>
              <p:grpSp>
                <p:nvGrpSpPr>
                  <p:cNvPr id="25" name="Group 24">
                    <a:extLst>
                      <a:ext uri="{FF2B5EF4-FFF2-40B4-BE49-F238E27FC236}">
                        <a16:creationId xmlns:a16="http://schemas.microsoft.com/office/drawing/2014/main" id="{F0DB3651-C7A7-4363-9655-109C3F3B25F7}"/>
                      </a:ext>
                    </a:extLst>
                  </p:cNvPr>
                  <p:cNvGrpSpPr/>
                  <p:nvPr/>
                </p:nvGrpSpPr>
                <p:grpSpPr>
                  <a:xfrm>
                    <a:off x="4464703" y="3131173"/>
                    <a:ext cx="3778603" cy="1426427"/>
                    <a:chOff x="4464703" y="3131173"/>
                    <a:chExt cx="3778603" cy="1426427"/>
                  </a:xfrm>
                </p:grpSpPr>
                <p:sp>
                  <p:nvSpPr>
                    <p:cNvPr id="15" name="Rectangle 14">
                      <a:extLst>
                        <a:ext uri="{FF2B5EF4-FFF2-40B4-BE49-F238E27FC236}">
                          <a16:creationId xmlns:a16="http://schemas.microsoft.com/office/drawing/2014/main" id="{2C9060F8-EFA4-498E-A0DC-DA4A7BCD6015}"/>
                        </a:ext>
                      </a:extLst>
                    </p:cNvPr>
                    <p:cNvSpPr/>
                    <p:nvPr/>
                  </p:nvSpPr>
                  <p:spPr>
                    <a:xfrm>
                      <a:off x="4464703" y="3131173"/>
                      <a:ext cx="3778603" cy="1426427"/>
                    </a:xfrm>
                    <a:prstGeom prst="rect">
                      <a:avLst/>
                    </a:prstGeom>
                    <a:solidFill>
                      <a:schemeClr val="accent1">
                        <a:lumMod val="20000"/>
                        <a:lumOff val="80000"/>
                      </a:schemeClr>
                    </a:solidFill>
                    <a:ln w="1270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4" name="Diagram 23">
                      <a:extLst>
                        <a:ext uri="{FF2B5EF4-FFF2-40B4-BE49-F238E27FC236}">
                          <a16:creationId xmlns:a16="http://schemas.microsoft.com/office/drawing/2014/main" id="{5EECD9BA-25D4-43A8-8BA2-FAAB0F33D90F}"/>
                        </a:ext>
                      </a:extLst>
                    </p:cNvPr>
                    <p:cNvGraphicFramePr/>
                    <p:nvPr>
                      <p:extLst>
                        <p:ext uri="{D42A27DB-BD31-4B8C-83A1-F6EECF244321}">
                          <p14:modId xmlns:p14="http://schemas.microsoft.com/office/powerpoint/2010/main" val="1690742689"/>
                        </p:ext>
                      </p:extLst>
                    </p:nvPr>
                  </p:nvGraphicFramePr>
                  <p:xfrm>
                    <a:off x="4595442" y="3190318"/>
                    <a:ext cx="3384000" cy="1353087"/>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pSp>
              <p:sp>
                <p:nvSpPr>
                  <p:cNvPr id="44" name="TextBox 43">
                    <a:extLst>
                      <a:ext uri="{FF2B5EF4-FFF2-40B4-BE49-F238E27FC236}">
                        <a16:creationId xmlns:a16="http://schemas.microsoft.com/office/drawing/2014/main" id="{4C5DE20F-D0A9-419F-BA44-2787CB1C47BF}"/>
                      </a:ext>
                    </a:extLst>
                  </p:cNvPr>
                  <p:cNvSpPr txBox="1"/>
                  <p:nvPr/>
                </p:nvSpPr>
                <p:spPr>
                  <a:xfrm rot="16200000">
                    <a:off x="7310916" y="3782009"/>
                    <a:ext cx="1586191" cy="189473"/>
                  </a:xfrm>
                  <a:prstGeom prst="rect">
                    <a:avLst/>
                  </a:prstGeom>
                  <a:noFill/>
                </p:spPr>
                <p:txBody>
                  <a:bodyPr wrap="square" rtlCol="0">
                    <a:spAutoFit/>
                  </a:bodyPr>
                  <a:lstStyle/>
                  <a:p>
                    <a:pPr algn="ctr"/>
                    <a:r>
                      <a:rPr lang="en-US" sz="800" b="1" dirty="0">
                        <a:solidFill>
                          <a:srgbClr val="C00000"/>
                        </a:solidFill>
                        <a:latin typeface="+mn-lt"/>
                      </a:rPr>
                      <a:t>Hoàn thiện và đóng gói</a:t>
                    </a:r>
                  </a:p>
                </p:txBody>
              </p:sp>
            </p:grpSp>
            <p:grpSp>
              <p:nvGrpSpPr>
                <p:cNvPr id="47" name="Group 46">
                  <a:extLst>
                    <a:ext uri="{FF2B5EF4-FFF2-40B4-BE49-F238E27FC236}">
                      <a16:creationId xmlns:a16="http://schemas.microsoft.com/office/drawing/2014/main" id="{AA9EE740-BF16-43A2-BA71-3E1FAFA75338}"/>
                    </a:ext>
                  </a:extLst>
                </p:cNvPr>
                <p:cNvGrpSpPr/>
                <p:nvPr/>
              </p:nvGrpSpPr>
              <p:grpSpPr>
                <a:xfrm>
                  <a:off x="5628012" y="2149252"/>
                  <a:ext cx="1652686" cy="870763"/>
                  <a:chOff x="5628012" y="2211098"/>
                  <a:chExt cx="1652686" cy="870763"/>
                </a:xfrm>
              </p:grpSpPr>
              <p:grpSp>
                <p:nvGrpSpPr>
                  <p:cNvPr id="20" name="Group 19">
                    <a:extLst>
                      <a:ext uri="{FF2B5EF4-FFF2-40B4-BE49-F238E27FC236}">
                        <a16:creationId xmlns:a16="http://schemas.microsoft.com/office/drawing/2014/main" id="{4EDD01E6-3AE0-4D48-8A6D-C2D18AA7D065}"/>
                      </a:ext>
                    </a:extLst>
                  </p:cNvPr>
                  <p:cNvGrpSpPr/>
                  <p:nvPr/>
                </p:nvGrpSpPr>
                <p:grpSpPr>
                  <a:xfrm>
                    <a:off x="5628012" y="2253733"/>
                    <a:ext cx="1652686" cy="828128"/>
                    <a:chOff x="5176899" y="2582338"/>
                    <a:chExt cx="1135409" cy="1164642"/>
                  </a:xfrm>
                </p:grpSpPr>
                <p:sp>
                  <p:nvSpPr>
                    <p:cNvPr id="14" name="Rectangle 13">
                      <a:extLst>
                        <a:ext uri="{FF2B5EF4-FFF2-40B4-BE49-F238E27FC236}">
                          <a16:creationId xmlns:a16="http://schemas.microsoft.com/office/drawing/2014/main" id="{F6F09467-8F92-405E-882A-7ECE75A4C6EF}"/>
                        </a:ext>
                      </a:extLst>
                    </p:cNvPr>
                    <p:cNvSpPr/>
                    <p:nvPr/>
                  </p:nvSpPr>
                  <p:spPr>
                    <a:xfrm>
                      <a:off x="5176899" y="2582338"/>
                      <a:ext cx="1135409" cy="1164642"/>
                    </a:xfrm>
                    <a:prstGeom prst="rect">
                      <a:avLst/>
                    </a:prstGeom>
                    <a:solidFill>
                      <a:schemeClr val="accent1">
                        <a:lumMod val="20000"/>
                        <a:lumOff val="80000"/>
                      </a:schemeClr>
                    </a:solidFill>
                    <a:ln w="1270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Rounded Corners 18">
                      <a:extLst>
                        <a:ext uri="{FF2B5EF4-FFF2-40B4-BE49-F238E27FC236}">
                          <a16:creationId xmlns:a16="http://schemas.microsoft.com/office/drawing/2014/main" id="{2E971C9C-7DF9-4119-8DE4-F0BCAFCC7BC2}"/>
                        </a:ext>
                      </a:extLst>
                    </p:cNvPr>
                    <p:cNvSpPr/>
                    <p:nvPr/>
                  </p:nvSpPr>
                  <p:spPr>
                    <a:xfrm>
                      <a:off x="5300429" y="2920541"/>
                      <a:ext cx="864000" cy="625971"/>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050" dirty="0"/>
                        <a:t>Washing, Dyeing, Tumbling, etc.</a:t>
                      </a:r>
                    </a:p>
                  </p:txBody>
                </p:sp>
              </p:grpSp>
              <p:sp>
                <p:nvSpPr>
                  <p:cNvPr id="45" name="TextBox 44">
                    <a:extLst>
                      <a:ext uri="{FF2B5EF4-FFF2-40B4-BE49-F238E27FC236}">
                        <a16:creationId xmlns:a16="http://schemas.microsoft.com/office/drawing/2014/main" id="{32F7ADEC-F25A-44C1-9C4D-263042E5199B}"/>
                      </a:ext>
                    </a:extLst>
                  </p:cNvPr>
                  <p:cNvSpPr txBox="1"/>
                  <p:nvPr/>
                </p:nvSpPr>
                <p:spPr>
                  <a:xfrm>
                    <a:off x="5628012" y="2211098"/>
                    <a:ext cx="899865" cy="285078"/>
                  </a:xfrm>
                  <a:prstGeom prst="rect">
                    <a:avLst/>
                  </a:prstGeom>
                  <a:noFill/>
                </p:spPr>
                <p:txBody>
                  <a:bodyPr wrap="square" rtlCol="0">
                    <a:spAutoFit/>
                  </a:bodyPr>
                  <a:lstStyle/>
                  <a:p>
                    <a:r>
                      <a:rPr lang="en-US" sz="1000" b="1" dirty="0">
                        <a:solidFill>
                          <a:srgbClr val="C00000"/>
                        </a:solidFill>
                        <a:latin typeface="+mn-lt"/>
                      </a:rPr>
                      <a:t>Treatment</a:t>
                    </a:r>
                  </a:p>
                </p:txBody>
              </p:sp>
            </p:grpSp>
            <p:grpSp>
              <p:nvGrpSpPr>
                <p:cNvPr id="49" name="Group 48">
                  <a:extLst>
                    <a:ext uri="{FF2B5EF4-FFF2-40B4-BE49-F238E27FC236}">
                      <a16:creationId xmlns:a16="http://schemas.microsoft.com/office/drawing/2014/main" id="{2FB77623-3711-4A9C-9FD7-EA6356209DEA}"/>
                    </a:ext>
                  </a:extLst>
                </p:cNvPr>
                <p:cNvGrpSpPr/>
                <p:nvPr/>
              </p:nvGrpSpPr>
              <p:grpSpPr>
                <a:xfrm>
                  <a:off x="2030011" y="3459709"/>
                  <a:ext cx="1292423" cy="1108800"/>
                  <a:chOff x="1599600" y="3448800"/>
                  <a:chExt cx="1257754" cy="1108800"/>
                </a:xfrm>
              </p:grpSpPr>
              <p:grpSp>
                <p:nvGrpSpPr>
                  <p:cNvPr id="12" name="Group 11">
                    <a:extLst>
                      <a:ext uri="{FF2B5EF4-FFF2-40B4-BE49-F238E27FC236}">
                        <a16:creationId xmlns:a16="http://schemas.microsoft.com/office/drawing/2014/main" id="{3CE4D60B-1152-47CE-BBFD-9C9DBA6DFCEE}"/>
                      </a:ext>
                    </a:extLst>
                  </p:cNvPr>
                  <p:cNvGrpSpPr/>
                  <p:nvPr/>
                </p:nvGrpSpPr>
                <p:grpSpPr>
                  <a:xfrm>
                    <a:off x="1599600" y="3448800"/>
                    <a:ext cx="1257754" cy="1108800"/>
                    <a:chOff x="1653600" y="3448800"/>
                    <a:chExt cx="1153829" cy="1108800"/>
                  </a:xfrm>
                </p:grpSpPr>
                <p:sp>
                  <p:nvSpPr>
                    <p:cNvPr id="7" name="Rectangle 6">
                      <a:extLst>
                        <a:ext uri="{FF2B5EF4-FFF2-40B4-BE49-F238E27FC236}">
                          <a16:creationId xmlns:a16="http://schemas.microsoft.com/office/drawing/2014/main" id="{B8E1E735-F4CF-4C07-BBCF-501175B8C180}"/>
                        </a:ext>
                      </a:extLst>
                    </p:cNvPr>
                    <p:cNvSpPr/>
                    <p:nvPr/>
                  </p:nvSpPr>
                  <p:spPr>
                    <a:xfrm>
                      <a:off x="1653600" y="3448800"/>
                      <a:ext cx="1039200" cy="1108800"/>
                    </a:xfrm>
                    <a:prstGeom prst="rect">
                      <a:avLst/>
                    </a:prstGeom>
                    <a:solidFill>
                      <a:schemeClr val="accent1">
                        <a:lumMod val="20000"/>
                        <a:lumOff val="80000"/>
                      </a:schemeClr>
                    </a:solidFill>
                    <a:ln w="1270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8" name="Diagram 7">
                      <a:extLst>
                        <a:ext uri="{FF2B5EF4-FFF2-40B4-BE49-F238E27FC236}">
                          <a16:creationId xmlns:a16="http://schemas.microsoft.com/office/drawing/2014/main" id="{029FDD0D-7300-4984-97E6-A89ADC23660A}"/>
                        </a:ext>
                      </a:extLst>
                    </p:cNvPr>
                    <p:cNvGraphicFramePr/>
                    <p:nvPr>
                      <p:extLst>
                        <p:ext uri="{D42A27DB-BD31-4B8C-83A1-F6EECF244321}">
                          <p14:modId xmlns:p14="http://schemas.microsoft.com/office/powerpoint/2010/main" val="2237290747"/>
                        </p:ext>
                      </p:extLst>
                    </p:nvPr>
                  </p:nvGraphicFramePr>
                  <p:xfrm>
                    <a:off x="1768230" y="3606702"/>
                    <a:ext cx="1039199" cy="834298"/>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grpSp>
              <p:sp>
                <p:nvSpPr>
                  <p:cNvPr id="48" name="TextBox 47">
                    <a:extLst>
                      <a:ext uri="{FF2B5EF4-FFF2-40B4-BE49-F238E27FC236}">
                        <a16:creationId xmlns:a16="http://schemas.microsoft.com/office/drawing/2014/main" id="{91F4E02C-2C12-4403-B049-3CCD947BA8FA}"/>
                      </a:ext>
                    </a:extLst>
                  </p:cNvPr>
                  <p:cNvSpPr txBox="1"/>
                  <p:nvPr/>
                </p:nvSpPr>
                <p:spPr>
                  <a:xfrm rot="16200000">
                    <a:off x="1346123" y="3897835"/>
                    <a:ext cx="840495" cy="210731"/>
                  </a:xfrm>
                  <a:prstGeom prst="rect">
                    <a:avLst/>
                  </a:prstGeom>
                  <a:noFill/>
                </p:spPr>
                <p:txBody>
                  <a:bodyPr wrap="square" rtlCol="0">
                    <a:spAutoFit/>
                  </a:bodyPr>
                  <a:lstStyle/>
                  <a:p>
                    <a:pPr algn="ctr"/>
                    <a:r>
                      <a:rPr lang="en-US" sz="1000" b="1" dirty="0">
                        <a:solidFill>
                          <a:srgbClr val="C00000"/>
                        </a:solidFill>
                        <a:latin typeface="+mn-lt"/>
                      </a:rPr>
                      <a:t>Cutting</a:t>
                    </a:r>
                  </a:p>
                </p:txBody>
              </p:sp>
            </p:grpSp>
            <p:grpSp>
              <p:nvGrpSpPr>
                <p:cNvPr id="64" name="Group 63">
                  <a:extLst>
                    <a:ext uri="{FF2B5EF4-FFF2-40B4-BE49-F238E27FC236}">
                      <a16:creationId xmlns:a16="http://schemas.microsoft.com/office/drawing/2014/main" id="{A037196A-251A-4B33-A182-18D01549FF05}"/>
                    </a:ext>
                  </a:extLst>
                </p:cNvPr>
                <p:cNvGrpSpPr/>
                <p:nvPr/>
              </p:nvGrpSpPr>
              <p:grpSpPr>
                <a:xfrm>
                  <a:off x="1982473" y="1603002"/>
                  <a:ext cx="1211562" cy="1610185"/>
                  <a:chOff x="1520837" y="1592093"/>
                  <a:chExt cx="1211562" cy="1610185"/>
                </a:xfrm>
              </p:grpSpPr>
              <p:grpSp>
                <p:nvGrpSpPr>
                  <p:cNvPr id="11" name="Group 10">
                    <a:extLst>
                      <a:ext uri="{FF2B5EF4-FFF2-40B4-BE49-F238E27FC236}">
                        <a16:creationId xmlns:a16="http://schemas.microsoft.com/office/drawing/2014/main" id="{3D3491C9-6600-4580-856A-EFC4D3B9B39F}"/>
                      </a:ext>
                    </a:extLst>
                  </p:cNvPr>
                  <p:cNvGrpSpPr/>
                  <p:nvPr/>
                </p:nvGrpSpPr>
                <p:grpSpPr>
                  <a:xfrm>
                    <a:off x="1539772" y="1592093"/>
                    <a:ext cx="1192627" cy="1610185"/>
                    <a:chOff x="1546973" y="1577693"/>
                    <a:chExt cx="1192627" cy="1610185"/>
                  </a:xfrm>
                </p:grpSpPr>
                <p:sp>
                  <p:nvSpPr>
                    <p:cNvPr id="9" name="Rectangle 8">
                      <a:extLst>
                        <a:ext uri="{FF2B5EF4-FFF2-40B4-BE49-F238E27FC236}">
                          <a16:creationId xmlns:a16="http://schemas.microsoft.com/office/drawing/2014/main" id="{91C51964-80C6-4FD8-8D1A-482A2AFC72FD}"/>
                        </a:ext>
                      </a:extLst>
                    </p:cNvPr>
                    <p:cNvSpPr/>
                    <p:nvPr/>
                  </p:nvSpPr>
                  <p:spPr>
                    <a:xfrm>
                      <a:off x="1546973" y="1577693"/>
                      <a:ext cx="1192627" cy="1610185"/>
                    </a:xfrm>
                    <a:prstGeom prst="rect">
                      <a:avLst/>
                    </a:prstGeom>
                    <a:solidFill>
                      <a:schemeClr val="accent1">
                        <a:lumMod val="20000"/>
                        <a:lumOff val="80000"/>
                      </a:schemeClr>
                    </a:solidFill>
                    <a:ln w="1270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0" name="Diagram 9">
                      <a:extLst>
                        <a:ext uri="{FF2B5EF4-FFF2-40B4-BE49-F238E27FC236}">
                          <a16:creationId xmlns:a16="http://schemas.microsoft.com/office/drawing/2014/main" id="{58821E03-28EB-417D-A7CF-1A8F9984235E}"/>
                        </a:ext>
                      </a:extLst>
                    </p:cNvPr>
                    <p:cNvGraphicFramePr/>
                    <p:nvPr>
                      <p:extLst>
                        <p:ext uri="{D42A27DB-BD31-4B8C-83A1-F6EECF244321}">
                          <p14:modId xmlns:p14="http://schemas.microsoft.com/office/powerpoint/2010/main" val="3515099567"/>
                        </p:ext>
                      </p:extLst>
                    </p:nvPr>
                  </p:nvGraphicFramePr>
                  <p:xfrm>
                    <a:off x="1919693" y="1601999"/>
                    <a:ext cx="692046" cy="1518430"/>
                  </p:xfrm>
                  <a:graphic>
                    <a:graphicData uri="http://schemas.openxmlformats.org/drawingml/2006/diagram">
                      <dgm:relIds xmlns:dgm="http://schemas.openxmlformats.org/drawingml/2006/diagram" xmlns:r="http://schemas.openxmlformats.org/officeDocument/2006/relationships" r:dm="rId22" r:lo="rId23" r:qs="rId24" r:cs="rId25"/>
                    </a:graphicData>
                  </a:graphic>
                </p:graphicFrame>
              </p:grpSp>
              <p:sp>
                <p:nvSpPr>
                  <p:cNvPr id="50" name="TextBox 49">
                    <a:extLst>
                      <a:ext uri="{FF2B5EF4-FFF2-40B4-BE49-F238E27FC236}">
                        <a16:creationId xmlns:a16="http://schemas.microsoft.com/office/drawing/2014/main" id="{E5349633-1B36-435C-BD18-C9A04BF23169}"/>
                      </a:ext>
                    </a:extLst>
                  </p:cNvPr>
                  <p:cNvSpPr txBox="1"/>
                  <p:nvPr/>
                </p:nvSpPr>
                <p:spPr>
                  <a:xfrm rot="16200000">
                    <a:off x="1032951" y="2198153"/>
                    <a:ext cx="1422385" cy="446613"/>
                  </a:xfrm>
                  <a:prstGeom prst="rect">
                    <a:avLst/>
                  </a:prstGeom>
                  <a:noFill/>
                </p:spPr>
                <p:txBody>
                  <a:bodyPr wrap="square" rtlCol="0">
                    <a:spAutoFit/>
                  </a:bodyPr>
                  <a:lstStyle/>
                  <a:p>
                    <a:pPr algn="ctr"/>
                    <a:r>
                      <a:rPr lang="en-US" sz="900" b="1" dirty="0">
                        <a:solidFill>
                          <a:srgbClr val="C00000"/>
                        </a:solidFill>
                        <a:latin typeface="+mn-lt"/>
                      </a:rPr>
                      <a:t>Design, Pattern cons, Prep, Cutting</a:t>
                    </a:r>
                  </a:p>
                </p:txBody>
              </p:sp>
            </p:grpSp>
            <p:sp>
              <p:nvSpPr>
                <p:cNvPr id="53" name="Rectangle: Rounded Corners 52">
                  <a:extLst>
                    <a:ext uri="{FF2B5EF4-FFF2-40B4-BE49-F238E27FC236}">
                      <a16:creationId xmlns:a16="http://schemas.microsoft.com/office/drawing/2014/main" id="{91EF04E5-C3B6-4B15-BC86-868295C552F7}"/>
                    </a:ext>
                  </a:extLst>
                </p:cNvPr>
                <p:cNvSpPr/>
                <p:nvPr/>
              </p:nvSpPr>
              <p:spPr>
                <a:xfrm>
                  <a:off x="4593101" y="4668759"/>
                  <a:ext cx="1404062" cy="457505"/>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1050" dirty="0"/>
                    <a:t>Finished product warehouse</a:t>
                  </a:r>
                </a:p>
              </p:txBody>
            </p:sp>
            <p:cxnSp>
              <p:nvCxnSpPr>
                <p:cNvPr id="55" name="Connector: Elbow 54">
                  <a:extLst>
                    <a:ext uri="{FF2B5EF4-FFF2-40B4-BE49-F238E27FC236}">
                      <a16:creationId xmlns:a16="http://schemas.microsoft.com/office/drawing/2014/main" id="{29CD1856-0777-4CC6-BEBF-7D209D97D8E8}"/>
                    </a:ext>
                  </a:extLst>
                </p:cNvPr>
                <p:cNvCxnSpPr>
                  <a:cxnSpLocks/>
                  <a:stCxn id="15" idx="1"/>
                  <a:endCxn id="53" idx="1"/>
                </p:cNvCxnSpPr>
                <p:nvPr/>
              </p:nvCxnSpPr>
              <p:spPr>
                <a:xfrm rot="10800000" flipH="1" flipV="1">
                  <a:off x="4464703" y="3844386"/>
                  <a:ext cx="128399" cy="1053125"/>
                </a:xfrm>
                <a:prstGeom prst="bentConnector3">
                  <a:avLst>
                    <a:gd name="adj1" fmla="val -161070"/>
                  </a:avLst>
                </a:prstGeom>
                <a:ln w="76200">
                  <a:tailEnd type="triangle"/>
                </a:ln>
              </p:spPr>
              <p:style>
                <a:lnRef idx="3">
                  <a:schemeClr val="accent2"/>
                </a:lnRef>
                <a:fillRef idx="0">
                  <a:schemeClr val="accent2"/>
                </a:fillRef>
                <a:effectRef idx="2">
                  <a:schemeClr val="accent2"/>
                </a:effectRef>
                <a:fontRef idx="minor">
                  <a:schemeClr val="tx1"/>
                </a:fontRef>
              </p:style>
            </p:cxnSp>
          </p:grpSp>
          <p:sp>
            <p:nvSpPr>
              <p:cNvPr id="71" name="Left Brace 70">
                <a:extLst>
                  <a:ext uri="{FF2B5EF4-FFF2-40B4-BE49-F238E27FC236}">
                    <a16:creationId xmlns:a16="http://schemas.microsoft.com/office/drawing/2014/main" id="{0E17BF72-AA7E-4D42-A980-D3FA3E2AED14}"/>
                  </a:ext>
                </a:extLst>
              </p:cNvPr>
              <p:cNvSpPr/>
              <p:nvPr/>
            </p:nvSpPr>
            <p:spPr>
              <a:xfrm>
                <a:off x="6298639" y="617454"/>
                <a:ext cx="1138499" cy="1266975"/>
              </a:xfrm>
              <a:prstGeom prst="leftBrace">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2" name="Left Brace 71">
                <a:extLst>
                  <a:ext uri="{FF2B5EF4-FFF2-40B4-BE49-F238E27FC236}">
                    <a16:creationId xmlns:a16="http://schemas.microsoft.com/office/drawing/2014/main" id="{C76F480F-D289-4D82-966B-5DEE7699D001}"/>
                  </a:ext>
                </a:extLst>
              </p:cNvPr>
              <p:cNvSpPr/>
              <p:nvPr/>
            </p:nvSpPr>
            <p:spPr>
              <a:xfrm>
                <a:off x="5034211" y="2115609"/>
                <a:ext cx="961217" cy="794419"/>
              </a:xfrm>
              <a:prstGeom prst="leftBrace">
                <a:avLst>
                  <a:gd name="adj1" fmla="val 6985"/>
                  <a:gd name="adj2" fmla="val 48652"/>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77" name="Group 76">
              <a:extLst>
                <a:ext uri="{FF2B5EF4-FFF2-40B4-BE49-F238E27FC236}">
                  <a16:creationId xmlns:a16="http://schemas.microsoft.com/office/drawing/2014/main" id="{8A9C434E-09F3-4A33-A672-1C74D561B647}"/>
                </a:ext>
              </a:extLst>
            </p:cNvPr>
            <p:cNvGrpSpPr/>
            <p:nvPr/>
          </p:nvGrpSpPr>
          <p:grpSpPr>
            <a:xfrm>
              <a:off x="1616149" y="601461"/>
              <a:ext cx="6264829" cy="4164291"/>
              <a:chOff x="1616149" y="601461"/>
              <a:chExt cx="6264829" cy="4164291"/>
            </a:xfrm>
          </p:grpSpPr>
          <p:sp>
            <p:nvSpPr>
              <p:cNvPr id="75" name="Freeform: Shape 74">
                <a:extLst>
                  <a:ext uri="{FF2B5EF4-FFF2-40B4-BE49-F238E27FC236}">
                    <a16:creationId xmlns:a16="http://schemas.microsoft.com/office/drawing/2014/main" id="{9B44F749-608C-4FD2-A4DD-71C1810B4BC0}"/>
                  </a:ext>
                </a:extLst>
              </p:cNvPr>
              <p:cNvSpPr/>
              <p:nvPr/>
            </p:nvSpPr>
            <p:spPr>
              <a:xfrm>
                <a:off x="1616149" y="601461"/>
                <a:ext cx="6264829" cy="4164291"/>
              </a:xfrm>
              <a:custGeom>
                <a:avLst/>
                <a:gdLst>
                  <a:gd name="connsiteX0" fmla="*/ 0 w 5943600"/>
                  <a:gd name="connsiteY0" fmla="*/ 3317358 h 3934046"/>
                  <a:gd name="connsiteX1" fmla="*/ 1371600 w 5943600"/>
                  <a:gd name="connsiteY1" fmla="*/ 3349256 h 3934046"/>
                  <a:gd name="connsiteX2" fmla="*/ 1360967 w 5943600"/>
                  <a:gd name="connsiteY2" fmla="*/ 637953 h 3934046"/>
                  <a:gd name="connsiteX3" fmla="*/ 4614530 w 5943600"/>
                  <a:gd name="connsiteY3" fmla="*/ 648586 h 3934046"/>
                  <a:gd name="connsiteX4" fmla="*/ 4593265 w 5943600"/>
                  <a:gd name="connsiteY4" fmla="*/ 0 h 3934046"/>
                  <a:gd name="connsiteX5" fmla="*/ 5922335 w 5943600"/>
                  <a:gd name="connsiteY5" fmla="*/ 10632 h 3934046"/>
                  <a:gd name="connsiteX6" fmla="*/ 5943600 w 5943600"/>
                  <a:gd name="connsiteY6" fmla="*/ 3934046 h 3934046"/>
                  <a:gd name="connsiteX7" fmla="*/ 3944679 w 5943600"/>
                  <a:gd name="connsiteY7" fmla="*/ 3880883 h 3934046"/>
                  <a:gd name="connsiteX8" fmla="*/ 3923414 w 5943600"/>
                  <a:gd name="connsiteY8" fmla="*/ 2488018 h 3934046"/>
                  <a:gd name="connsiteX9" fmla="*/ 3019646 w 5943600"/>
                  <a:gd name="connsiteY9" fmla="*/ 2498651 h 3934046"/>
                  <a:gd name="connsiteX10" fmla="*/ 3051544 w 5943600"/>
                  <a:gd name="connsiteY10" fmla="*/ 3827721 h 3934046"/>
                  <a:gd name="connsiteX11" fmla="*/ 21265 w 5943600"/>
                  <a:gd name="connsiteY11" fmla="*/ 3827721 h 3934046"/>
                  <a:gd name="connsiteX12" fmla="*/ 0 w 5943600"/>
                  <a:gd name="connsiteY12" fmla="*/ 3317358 h 3934046"/>
                  <a:gd name="connsiteX0" fmla="*/ 0 w 6198781"/>
                  <a:gd name="connsiteY0" fmla="*/ 3317358 h 3934046"/>
                  <a:gd name="connsiteX1" fmla="*/ 1371600 w 6198781"/>
                  <a:gd name="connsiteY1" fmla="*/ 3349256 h 3934046"/>
                  <a:gd name="connsiteX2" fmla="*/ 1360967 w 6198781"/>
                  <a:gd name="connsiteY2" fmla="*/ 637953 h 3934046"/>
                  <a:gd name="connsiteX3" fmla="*/ 4614530 w 6198781"/>
                  <a:gd name="connsiteY3" fmla="*/ 648586 h 3934046"/>
                  <a:gd name="connsiteX4" fmla="*/ 4593265 w 6198781"/>
                  <a:gd name="connsiteY4" fmla="*/ 0 h 3934046"/>
                  <a:gd name="connsiteX5" fmla="*/ 6198781 w 6198781"/>
                  <a:gd name="connsiteY5" fmla="*/ 31897 h 3934046"/>
                  <a:gd name="connsiteX6" fmla="*/ 5943600 w 6198781"/>
                  <a:gd name="connsiteY6" fmla="*/ 3934046 h 3934046"/>
                  <a:gd name="connsiteX7" fmla="*/ 3944679 w 6198781"/>
                  <a:gd name="connsiteY7" fmla="*/ 3880883 h 3934046"/>
                  <a:gd name="connsiteX8" fmla="*/ 3923414 w 6198781"/>
                  <a:gd name="connsiteY8" fmla="*/ 2488018 h 3934046"/>
                  <a:gd name="connsiteX9" fmla="*/ 3019646 w 6198781"/>
                  <a:gd name="connsiteY9" fmla="*/ 2498651 h 3934046"/>
                  <a:gd name="connsiteX10" fmla="*/ 3051544 w 6198781"/>
                  <a:gd name="connsiteY10" fmla="*/ 3827721 h 3934046"/>
                  <a:gd name="connsiteX11" fmla="*/ 21265 w 6198781"/>
                  <a:gd name="connsiteY11" fmla="*/ 3827721 h 3934046"/>
                  <a:gd name="connsiteX12" fmla="*/ 0 w 6198781"/>
                  <a:gd name="connsiteY12" fmla="*/ 3317358 h 3934046"/>
                  <a:gd name="connsiteX0" fmla="*/ 0 w 6220047"/>
                  <a:gd name="connsiteY0" fmla="*/ 3317358 h 3880883"/>
                  <a:gd name="connsiteX1" fmla="*/ 1371600 w 6220047"/>
                  <a:gd name="connsiteY1" fmla="*/ 3349256 h 3880883"/>
                  <a:gd name="connsiteX2" fmla="*/ 1360967 w 6220047"/>
                  <a:gd name="connsiteY2" fmla="*/ 637953 h 3880883"/>
                  <a:gd name="connsiteX3" fmla="*/ 4614530 w 6220047"/>
                  <a:gd name="connsiteY3" fmla="*/ 648586 h 3880883"/>
                  <a:gd name="connsiteX4" fmla="*/ 4593265 w 6220047"/>
                  <a:gd name="connsiteY4" fmla="*/ 0 h 3880883"/>
                  <a:gd name="connsiteX5" fmla="*/ 6198781 w 6220047"/>
                  <a:gd name="connsiteY5" fmla="*/ 31897 h 3880883"/>
                  <a:gd name="connsiteX6" fmla="*/ 6220047 w 6220047"/>
                  <a:gd name="connsiteY6" fmla="*/ 3827721 h 3880883"/>
                  <a:gd name="connsiteX7" fmla="*/ 3944679 w 6220047"/>
                  <a:gd name="connsiteY7" fmla="*/ 3880883 h 3880883"/>
                  <a:gd name="connsiteX8" fmla="*/ 3923414 w 6220047"/>
                  <a:gd name="connsiteY8" fmla="*/ 2488018 h 3880883"/>
                  <a:gd name="connsiteX9" fmla="*/ 3019646 w 6220047"/>
                  <a:gd name="connsiteY9" fmla="*/ 2498651 h 3880883"/>
                  <a:gd name="connsiteX10" fmla="*/ 3051544 w 6220047"/>
                  <a:gd name="connsiteY10" fmla="*/ 3827721 h 3880883"/>
                  <a:gd name="connsiteX11" fmla="*/ 21265 w 6220047"/>
                  <a:gd name="connsiteY11" fmla="*/ 3827721 h 3880883"/>
                  <a:gd name="connsiteX12" fmla="*/ 0 w 6220047"/>
                  <a:gd name="connsiteY12" fmla="*/ 3317358 h 3880883"/>
                  <a:gd name="connsiteX0" fmla="*/ 0 w 6251945"/>
                  <a:gd name="connsiteY0" fmla="*/ 3317358 h 3880883"/>
                  <a:gd name="connsiteX1" fmla="*/ 1371600 w 6251945"/>
                  <a:gd name="connsiteY1" fmla="*/ 3349256 h 3880883"/>
                  <a:gd name="connsiteX2" fmla="*/ 1360967 w 6251945"/>
                  <a:gd name="connsiteY2" fmla="*/ 637953 h 3880883"/>
                  <a:gd name="connsiteX3" fmla="*/ 4614530 w 6251945"/>
                  <a:gd name="connsiteY3" fmla="*/ 648586 h 3880883"/>
                  <a:gd name="connsiteX4" fmla="*/ 4593265 w 6251945"/>
                  <a:gd name="connsiteY4" fmla="*/ 0 h 3880883"/>
                  <a:gd name="connsiteX5" fmla="*/ 6198781 w 6251945"/>
                  <a:gd name="connsiteY5" fmla="*/ 31897 h 3880883"/>
                  <a:gd name="connsiteX6" fmla="*/ 6251945 w 6251945"/>
                  <a:gd name="connsiteY6" fmla="*/ 3848986 h 3880883"/>
                  <a:gd name="connsiteX7" fmla="*/ 3944679 w 6251945"/>
                  <a:gd name="connsiteY7" fmla="*/ 3880883 h 3880883"/>
                  <a:gd name="connsiteX8" fmla="*/ 3923414 w 6251945"/>
                  <a:gd name="connsiteY8" fmla="*/ 2488018 h 3880883"/>
                  <a:gd name="connsiteX9" fmla="*/ 3019646 w 6251945"/>
                  <a:gd name="connsiteY9" fmla="*/ 2498651 h 3880883"/>
                  <a:gd name="connsiteX10" fmla="*/ 3051544 w 6251945"/>
                  <a:gd name="connsiteY10" fmla="*/ 3827721 h 3880883"/>
                  <a:gd name="connsiteX11" fmla="*/ 21265 w 6251945"/>
                  <a:gd name="connsiteY11" fmla="*/ 3827721 h 3880883"/>
                  <a:gd name="connsiteX12" fmla="*/ 0 w 6251945"/>
                  <a:gd name="connsiteY12" fmla="*/ 3317358 h 3880883"/>
                  <a:gd name="connsiteX0" fmla="*/ 0 w 6251945"/>
                  <a:gd name="connsiteY0" fmla="*/ 3317358 h 3994431"/>
                  <a:gd name="connsiteX1" fmla="*/ 1371600 w 6251945"/>
                  <a:gd name="connsiteY1" fmla="*/ 3349256 h 3994431"/>
                  <a:gd name="connsiteX2" fmla="*/ 1360967 w 6251945"/>
                  <a:gd name="connsiteY2" fmla="*/ 637953 h 3994431"/>
                  <a:gd name="connsiteX3" fmla="*/ 4614530 w 6251945"/>
                  <a:gd name="connsiteY3" fmla="*/ 648586 h 3994431"/>
                  <a:gd name="connsiteX4" fmla="*/ 4593265 w 6251945"/>
                  <a:gd name="connsiteY4" fmla="*/ 0 h 3994431"/>
                  <a:gd name="connsiteX5" fmla="*/ 6198781 w 6251945"/>
                  <a:gd name="connsiteY5" fmla="*/ 31897 h 3994431"/>
                  <a:gd name="connsiteX6" fmla="*/ 6251945 w 6251945"/>
                  <a:gd name="connsiteY6" fmla="*/ 3848986 h 3994431"/>
                  <a:gd name="connsiteX7" fmla="*/ 3944679 w 6251945"/>
                  <a:gd name="connsiteY7" fmla="*/ 3880883 h 3994431"/>
                  <a:gd name="connsiteX8" fmla="*/ 3923414 w 6251945"/>
                  <a:gd name="connsiteY8" fmla="*/ 2488018 h 3994431"/>
                  <a:gd name="connsiteX9" fmla="*/ 3019646 w 6251945"/>
                  <a:gd name="connsiteY9" fmla="*/ 2498651 h 3994431"/>
                  <a:gd name="connsiteX10" fmla="*/ 3051544 w 6251945"/>
                  <a:gd name="connsiteY10" fmla="*/ 3827721 h 3994431"/>
                  <a:gd name="connsiteX11" fmla="*/ 21265 w 6251945"/>
                  <a:gd name="connsiteY11" fmla="*/ 3994431 h 3994431"/>
                  <a:gd name="connsiteX12" fmla="*/ 0 w 6251945"/>
                  <a:gd name="connsiteY12" fmla="*/ 3317358 h 3994431"/>
                  <a:gd name="connsiteX0" fmla="*/ 0 w 6251945"/>
                  <a:gd name="connsiteY0" fmla="*/ 3317358 h 3994431"/>
                  <a:gd name="connsiteX1" fmla="*/ 1371600 w 6251945"/>
                  <a:gd name="connsiteY1" fmla="*/ 3349256 h 3994431"/>
                  <a:gd name="connsiteX2" fmla="*/ 1360967 w 6251945"/>
                  <a:gd name="connsiteY2" fmla="*/ 637953 h 3994431"/>
                  <a:gd name="connsiteX3" fmla="*/ 4614530 w 6251945"/>
                  <a:gd name="connsiteY3" fmla="*/ 648586 h 3994431"/>
                  <a:gd name="connsiteX4" fmla="*/ 4593265 w 6251945"/>
                  <a:gd name="connsiteY4" fmla="*/ 0 h 3994431"/>
                  <a:gd name="connsiteX5" fmla="*/ 6198781 w 6251945"/>
                  <a:gd name="connsiteY5" fmla="*/ 31897 h 3994431"/>
                  <a:gd name="connsiteX6" fmla="*/ 6251945 w 6251945"/>
                  <a:gd name="connsiteY6" fmla="*/ 3848986 h 3994431"/>
                  <a:gd name="connsiteX7" fmla="*/ 3944679 w 6251945"/>
                  <a:gd name="connsiteY7" fmla="*/ 3880883 h 3994431"/>
                  <a:gd name="connsiteX8" fmla="*/ 3923414 w 6251945"/>
                  <a:gd name="connsiteY8" fmla="*/ 2488018 h 3994431"/>
                  <a:gd name="connsiteX9" fmla="*/ 3019646 w 6251945"/>
                  <a:gd name="connsiteY9" fmla="*/ 2498651 h 3994431"/>
                  <a:gd name="connsiteX10" fmla="*/ 3064428 w 6251945"/>
                  <a:gd name="connsiteY10" fmla="*/ 3894405 h 3994431"/>
                  <a:gd name="connsiteX11" fmla="*/ 21265 w 6251945"/>
                  <a:gd name="connsiteY11" fmla="*/ 3994431 h 3994431"/>
                  <a:gd name="connsiteX12" fmla="*/ 0 w 6251945"/>
                  <a:gd name="connsiteY12" fmla="*/ 3317358 h 3994431"/>
                  <a:gd name="connsiteX0" fmla="*/ 0 w 6251945"/>
                  <a:gd name="connsiteY0" fmla="*/ 3317358 h 3944418"/>
                  <a:gd name="connsiteX1" fmla="*/ 1371600 w 6251945"/>
                  <a:gd name="connsiteY1" fmla="*/ 3349256 h 3944418"/>
                  <a:gd name="connsiteX2" fmla="*/ 1360967 w 6251945"/>
                  <a:gd name="connsiteY2" fmla="*/ 637953 h 3944418"/>
                  <a:gd name="connsiteX3" fmla="*/ 4614530 w 6251945"/>
                  <a:gd name="connsiteY3" fmla="*/ 648586 h 3944418"/>
                  <a:gd name="connsiteX4" fmla="*/ 4593265 w 6251945"/>
                  <a:gd name="connsiteY4" fmla="*/ 0 h 3944418"/>
                  <a:gd name="connsiteX5" fmla="*/ 6198781 w 6251945"/>
                  <a:gd name="connsiteY5" fmla="*/ 31897 h 3944418"/>
                  <a:gd name="connsiteX6" fmla="*/ 6251945 w 6251945"/>
                  <a:gd name="connsiteY6" fmla="*/ 3848986 h 3944418"/>
                  <a:gd name="connsiteX7" fmla="*/ 3944679 w 6251945"/>
                  <a:gd name="connsiteY7" fmla="*/ 3880883 h 3944418"/>
                  <a:gd name="connsiteX8" fmla="*/ 3923414 w 6251945"/>
                  <a:gd name="connsiteY8" fmla="*/ 2488018 h 3944418"/>
                  <a:gd name="connsiteX9" fmla="*/ 3019646 w 6251945"/>
                  <a:gd name="connsiteY9" fmla="*/ 2498651 h 3944418"/>
                  <a:gd name="connsiteX10" fmla="*/ 3064428 w 6251945"/>
                  <a:gd name="connsiteY10" fmla="*/ 3894405 h 3944418"/>
                  <a:gd name="connsiteX11" fmla="*/ 8382 w 6251945"/>
                  <a:gd name="connsiteY11" fmla="*/ 3944418 h 3944418"/>
                  <a:gd name="connsiteX12" fmla="*/ 0 w 6251945"/>
                  <a:gd name="connsiteY12" fmla="*/ 3317358 h 3944418"/>
                  <a:gd name="connsiteX0" fmla="*/ 0 w 6251945"/>
                  <a:gd name="connsiteY0" fmla="*/ 3317358 h 3944418"/>
                  <a:gd name="connsiteX1" fmla="*/ 1371600 w 6251945"/>
                  <a:gd name="connsiteY1" fmla="*/ 3349256 h 3944418"/>
                  <a:gd name="connsiteX2" fmla="*/ 1360967 w 6251945"/>
                  <a:gd name="connsiteY2" fmla="*/ 637953 h 3944418"/>
                  <a:gd name="connsiteX3" fmla="*/ 4614530 w 6251945"/>
                  <a:gd name="connsiteY3" fmla="*/ 648586 h 3944418"/>
                  <a:gd name="connsiteX4" fmla="*/ 4593265 w 6251945"/>
                  <a:gd name="connsiteY4" fmla="*/ 0 h 3944418"/>
                  <a:gd name="connsiteX5" fmla="*/ 6198781 w 6251945"/>
                  <a:gd name="connsiteY5" fmla="*/ 31897 h 3944418"/>
                  <a:gd name="connsiteX6" fmla="*/ 6251945 w 6251945"/>
                  <a:gd name="connsiteY6" fmla="*/ 3848986 h 3944418"/>
                  <a:gd name="connsiteX7" fmla="*/ 3925354 w 6251945"/>
                  <a:gd name="connsiteY7" fmla="*/ 3930896 h 3944418"/>
                  <a:gd name="connsiteX8" fmla="*/ 3923414 w 6251945"/>
                  <a:gd name="connsiteY8" fmla="*/ 2488018 h 3944418"/>
                  <a:gd name="connsiteX9" fmla="*/ 3019646 w 6251945"/>
                  <a:gd name="connsiteY9" fmla="*/ 2498651 h 3944418"/>
                  <a:gd name="connsiteX10" fmla="*/ 3064428 w 6251945"/>
                  <a:gd name="connsiteY10" fmla="*/ 3894405 h 3944418"/>
                  <a:gd name="connsiteX11" fmla="*/ 8382 w 6251945"/>
                  <a:gd name="connsiteY11" fmla="*/ 3944418 h 3944418"/>
                  <a:gd name="connsiteX12" fmla="*/ 0 w 6251945"/>
                  <a:gd name="connsiteY12" fmla="*/ 3317358 h 3944418"/>
                  <a:gd name="connsiteX0" fmla="*/ 0 w 6251945"/>
                  <a:gd name="connsiteY0" fmla="*/ 3317358 h 3944418"/>
                  <a:gd name="connsiteX1" fmla="*/ 1371600 w 6251945"/>
                  <a:gd name="connsiteY1" fmla="*/ 3349256 h 3944418"/>
                  <a:gd name="connsiteX2" fmla="*/ 1360967 w 6251945"/>
                  <a:gd name="connsiteY2" fmla="*/ 637953 h 3944418"/>
                  <a:gd name="connsiteX3" fmla="*/ 4614530 w 6251945"/>
                  <a:gd name="connsiteY3" fmla="*/ 648586 h 3944418"/>
                  <a:gd name="connsiteX4" fmla="*/ 4593265 w 6251945"/>
                  <a:gd name="connsiteY4" fmla="*/ 0 h 3944418"/>
                  <a:gd name="connsiteX5" fmla="*/ 6198781 w 6251945"/>
                  <a:gd name="connsiteY5" fmla="*/ 31897 h 3944418"/>
                  <a:gd name="connsiteX6" fmla="*/ 6251945 w 6251945"/>
                  <a:gd name="connsiteY6" fmla="*/ 3848986 h 3944418"/>
                  <a:gd name="connsiteX7" fmla="*/ 3925354 w 6251945"/>
                  <a:gd name="connsiteY7" fmla="*/ 3930896 h 3944418"/>
                  <a:gd name="connsiteX8" fmla="*/ 3904089 w 6251945"/>
                  <a:gd name="connsiteY8" fmla="*/ 2421334 h 3944418"/>
                  <a:gd name="connsiteX9" fmla="*/ 3019646 w 6251945"/>
                  <a:gd name="connsiteY9" fmla="*/ 2498651 h 3944418"/>
                  <a:gd name="connsiteX10" fmla="*/ 3064428 w 6251945"/>
                  <a:gd name="connsiteY10" fmla="*/ 3894405 h 3944418"/>
                  <a:gd name="connsiteX11" fmla="*/ 8382 w 6251945"/>
                  <a:gd name="connsiteY11" fmla="*/ 3944418 h 3944418"/>
                  <a:gd name="connsiteX12" fmla="*/ 0 w 6251945"/>
                  <a:gd name="connsiteY12" fmla="*/ 3317358 h 3944418"/>
                  <a:gd name="connsiteX0" fmla="*/ 0 w 6251945"/>
                  <a:gd name="connsiteY0" fmla="*/ 3317358 h 3944418"/>
                  <a:gd name="connsiteX1" fmla="*/ 1371600 w 6251945"/>
                  <a:gd name="connsiteY1" fmla="*/ 3349256 h 3944418"/>
                  <a:gd name="connsiteX2" fmla="*/ 1360967 w 6251945"/>
                  <a:gd name="connsiteY2" fmla="*/ 637953 h 3944418"/>
                  <a:gd name="connsiteX3" fmla="*/ 4614530 w 6251945"/>
                  <a:gd name="connsiteY3" fmla="*/ 648586 h 3944418"/>
                  <a:gd name="connsiteX4" fmla="*/ 4593265 w 6251945"/>
                  <a:gd name="connsiteY4" fmla="*/ 0 h 3944418"/>
                  <a:gd name="connsiteX5" fmla="*/ 6198781 w 6251945"/>
                  <a:gd name="connsiteY5" fmla="*/ 31897 h 3944418"/>
                  <a:gd name="connsiteX6" fmla="*/ 6251945 w 6251945"/>
                  <a:gd name="connsiteY6" fmla="*/ 3848986 h 3944418"/>
                  <a:gd name="connsiteX7" fmla="*/ 3925354 w 6251945"/>
                  <a:gd name="connsiteY7" fmla="*/ 3930896 h 3944418"/>
                  <a:gd name="connsiteX8" fmla="*/ 3904089 w 6251945"/>
                  <a:gd name="connsiteY8" fmla="*/ 2421334 h 3944418"/>
                  <a:gd name="connsiteX9" fmla="*/ 3006762 w 6251945"/>
                  <a:gd name="connsiteY9" fmla="*/ 2423632 h 3944418"/>
                  <a:gd name="connsiteX10" fmla="*/ 3064428 w 6251945"/>
                  <a:gd name="connsiteY10" fmla="*/ 3894405 h 3944418"/>
                  <a:gd name="connsiteX11" fmla="*/ 8382 w 6251945"/>
                  <a:gd name="connsiteY11" fmla="*/ 3944418 h 3944418"/>
                  <a:gd name="connsiteX12" fmla="*/ 0 w 6251945"/>
                  <a:gd name="connsiteY12" fmla="*/ 3317358 h 3944418"/>
                  <a:gd name="connsiteX0" fmla="*/ 0 w 6251945"/>
                  <a:gd name="connsiteY0" fmla="*/ 3317358 h 3944418"/>
                  <a:gd name="connsiteX1" fmla="*/ 1371600 w 6251945"/>
                  <a:gd name="connsiteY1" fmla="*/ 3349256 h 3944418"/>
                  <a:gd name="connsiteX2" fmla="*/ 1360967 w 6251945"/>
                  <a:gd name="connsiteY2" fmla="*/ 637953 h 3944418"/>
                  <a:gd name="connsiteX3" fmla="*/ 4614530 w 6251945"/>
                  <a:gd name="connsiteY3" fmla="*/ 648586 h 3944418"/>
                  <a:gd name="connsiteX4" fmla="*/ 4593265 w 6251945"/>
                  <a:gd name="connsiteY4" fmla="*/ 0 h 3944418"/>
                  <a:gd name="connsiteX5" fmla="*/ 6198781 w 6251945"/>
                  <a:gd name="connsiteY5" fmla="*/ 31897 h 3944418"/>
                  <a:gd name="connsiteX6" fmla="*/ 6251945 w 6251945"/>
                  <a:gd name="connsiteY6" fmla="*/ 3848986 h 3944418"/>
                  <a:gd name="connsiteX7" fmla="*/ 3925354 w 6251945"/>
                  <a:gd name="connsiteY7" fmla="*/ 3930896 h 3944418"/>
                  <a:gd name="connsiteX8" fmla="*/ 3904089 w 6251945"/>
                  <a:gd name="connsiteY8" fmla="*/ 2421334 h 3944418"/>
                  <a:gd name="connsiteX9" fmla="*/ 3058297 w 6251945"/>
                  <a:gd name="connsiteY9" fmla="*/ 2415297 h 3944418"/>
                  <a:gd name="connsiteX10" fmla="*/ 3064428 w 6251945"/>
                  <a:gd name="connsiteY10" fmla="*/ 3894405 h 3944418"/>
                  <a:gd name="connsiteX11" fmla="*/ 8382 w 6251945"/>
                  <a:gd name="connsiteY11" fmla="*/ 3944418 h 3944418"/>
                  <a:gd name="connsiteX12" fmla="*/ 0 w 6251945"/>
                  <a:gd name="connsiteY12" fmla="*/ 3317358 h 3944418"/>
                  <a:gd name="connsiteX0" fmla="*/ 0 w 6251945"/>
                  <a:gd name="connsiteY0" fmla="*/ 3317358 h 4155955"/>
                  <a:gd name="connsiteX1" fmla="*/ 1371600 w 6251945"/>
                  <a:gd name="connsiteY1" fmla="*/ 3349256 h 4155955"/>
                  <a:gd name="connsiteX2" fmla="*/ 1360967 w 6251945"/>
                  <a:gd name="connsiteY2" fmla="*/ 637953 h 4155955"/>
                  <a:gd name="connsiteX3" fmla="*/ 4614530 w 6251945"/>
                  <a:gd name="connsiteY3" fmla="*/ 648586 h 4155955"/>
                  <a:gd name="connsiteX4" fmla="*/ 4593265 w 6251945"/>
                  <a:gd name="connsiteY4" fmla="*/ 0 h 4155955"/>
                  <a:gd name="connsiteX5" fmla="*/ 6198781 w 6251945"/>
                  <a:gd name="connsiteY5" fmla="*/ 31897 h 4155955"/>
                  <a:gd name="connsiteX6" fmla="*/ 6251945 w 6251945"/>
                  <a:gd name="connsiteY6" fmla="*/ 3848986 h 4155955"/>
                  <a:gd name="connsiteX7" fmla="*/ 3918912 w 6251945"/>
                  <a:gd name="connsiteY7" fmla="*/ 4155955 h 4155955"/>
                  <a:gd name="connsiteX8" fmla="*/ 3904089 w 6251945"/>
                  <a:gd name="connsiteY8" fmla="*/ 2421334 h 4155955"/>
                  <a:gd name="connsiteX9" fmla="*/ 3058297 w 6251945"/>
                  <a:gd name="connsiteY9" fmla="*/ 2415297 h 4155955"/>
                  <a:gd name="connsiteX10" fmla="*/ 3064428 w 6251945"/>
                  <a:gd name="connsiteY10" fmla="*/ 3894405 h 4155955"/>
                  <a:gd name="connsiteX11" fmla="*/ 8382 w 6251945"/>
                  <a:gd name="connsiteY11" fmla="*/ 3944418 h 4155955"/>
                  <a:gd name="connsiteX12" fmla="*/ 0 w 6251945"/>
                  <a:gd name="connsiteY12" fmla="*/ 3317358 h 4155955"/>
                  <a:gd name="connsiteX0" fmla="*/ 0 w 6264829"/>
                  <a:gd name="connsiteY0" fmla="*/ 3317358 h 4155955"/>
                  <a:gd name="connsiteX1" fmla="*/ 1371600 w 6264829"/>
                  <a:gd name="connsiteY1" fmla="*/ 3349256 h 4155955"/>
                  <a:gd name="connsiteX2" fmla="*/ 1360967 w 6264829"/>
                  <a:gd name="connsiteY2" fmla="*/ 637953 h 4155955"/>
                  <a:gd name="connsiteX3" fmla="*/ 4614530 w 6264829"/>
                  <a:gd name="connsiteY3" fmla="*/ 648586 h 4155955"/>
                  <a:gd name="connsiteX4" fmla="*/ 4593265 w 6264829"/>
                  <a:gd name="connsiteY4" fmla="*/ 0 h 4155955"/>
                  <a:gd name="connsiteX5" fmla="*/ 6198781 w 6264829"/>
                  <a:gd name="connsiteY5" fmla="*/ 31897 h 4155955"/>
                  <a:gd name="connsiteX6" fmla="*/ 6264829 w 6264829"/>
                  <a:gd name="connsiteY6" fmla="*/ 4140729 h 4155955"/>
                  <a:gd name="connsiteX7" fmla="*/ 3918912 w 6264829"/>
                  <a:gd name="connsiteY7" fmla="*/ 4155955 h 4155955"/>
                  <a:gd name="connsiteX8" fmla="*/ 3904089 w 6264829"/>
                  <a:gd name="connsiteY8" fmla="*/ 2421334 h 4155955"/>
                  <a:gd name="connsiteX9" fmla="*/ 3058297 w 6264829"/>
                  <a:gd name="connsiteY9" fmla="*/ 2415297 h 4155955"/>
                  <a:gd name="connsiteX10" fmla="*/ 3064428 w 6264829"/>
                  <a:gd name="connsiteY10" fmla="*/ 3894405 h 4155955"/>
                  <a:gd name="connsiteX11" fmla="*/ 8382 w 6264829"/>
                  <a:gd name="connsiteY11" fmla="*/ 3944418 h 4155955"/>
                  <a:gd name="connsiteX12" fmla="*/ 0 w 6264829"/>
                  <a:gd name="connsiteY12" fmla="*/ 3317358 h 4155955"/>
                  <a:gd name="connsiteX0" fmla="*/ 0 w 6264829"/>
                  <a:gd name="connsiteY0" fmla="*/ 3317358 h 4155955"/>
                  <a:gd name="connsiteX1" fmla="*/ 1371600 w 6264829"/>
                  <a:gd name="connsiteY1" fmla="*/ 3349256 h 4155955"/>
                  <a:gd name="connsiteX2" fmla="*/ 1360967 w 6264829"/>
                  <a:gd name="connsiteY2" fmla="*/ 637953 h 4155955"/>
                  <a:gd name="connsiteX3" fmla="*/ 4614530 w 6264829"/>
                  <a:gd name="connsiteY3" fmla="*/ 648586 h 4155955"/>
                  <a:gd name="connsiteX4" fmla="*/ 4593265 w 6264829"/>
                  <a:gd name="connsiteY4" fmla="*/ 0 h 4155955"/>
                  <a:gd name="connsiteX5" fmla="*/ 6218107 w 6264829"/>
                  <a:gd name="connsiteY5" fmla="*/ 23562 h 4155955"/>
                  <a:gd name="connsiteX6" fmla="*/ 6264829 w 6264829"/>
                  <a:gd name="connsiteY6" fmla="*/ 4140729 h 4155955"/>
                  <a:gd name="connsiteX7" fmla="*/ 3918912 w 6264829"/>
                  <a:gd name="connsiteY7" fmla="*/ 4155955 h 4155955"/>
                  <a:gd name="connsiteX8" fmla="*/ 3904089 w 6264829"/>
                  <a:gd name="connsiteY8" fmla="*/ 2421334 h 4155955"/>
                  <a:gd name="connsiteX9" fmla="*/ 3058297 w 6264829"/>
                  <a:gd name="connsiteY9" fmla="*/ 2415297 h 4155955"/>
                  <a:gd name="connsiteX10" fmla="*/ 3064428 w 6264829"/>
                  <a:gd name="connsiteY10" fmla="*/ 3894405 h 4155955"/>
                  <a:gd name="connsiteX11" fmla="*/ 8382 w 6264829"/>
                  <a:gd name="connsiteY11" fmla="*/ 3944418 h 4155955"/>
                  <a:gd name="connsiteX12" fmla="*/ 0 w 6264829"/>
                  <a:gd name="connsiteY12" fmla="*/ 3317358 h 4155955"/>
                  <a:gd name="connsiteX0" fmla="*/ 0 w 6264829"/>
                  <a:gd name="connsiteY0" fmla="*/ 3300687 h 4139284"/>
                  <a:gd name="connsiteX1" fmla="*/ 1371600 w 6264829"/>
                  <a:gd name="connsiteY1" fmla="*/ 3332585 h 4139284"/>
                  <a:gd name="connsiteX2" fmla="*/ 1360967 w 6264829"/>
                  <a:gd name="connsiteY2" fmla="*/ 621282 h 4139284"/>
                  <a:gd name="connsiteX3" fmla="*/ 4614530 w 6264829"/>
                  <a:gd name="connsiteY3" fmla="*/ 631915 h 4139284"/>
                  <a:gd name="connsiteX4" fmla="*/ 4593265 w 6264829"/>
                  <a:gd name="connsiteY4" fmla="*/ 0 h 4139284"/>
                  <a:gd name="connsiteX5" fmla="*/ 6218107 w 6264829"/>
                  <a:gd name="connsiteY5" fmla="*/ 6891 h 4139284"/>
                  <a:gd name="connsiteX6" fmla="*/ 6264829 w 6264829"/>
                  <a:gd name="connsiteY6" fmla="*/ 4124058 h 4139284"/>
                  <a:gd name="connsiteX7" fmla="*/ 3918912 w 6264829"/>
                  <a:gd name="connsiteY7" fmla="*/ 4139284 h 4139284"/>
                  <a:gd name="connsiteX8" fmla="*/ 3904089 w 6264829"/>
                  <a:gd name="connsiteY8" fmla="*/ 2404663 h 4139284"/>
                  <a:gd name="connsiteX9" fmla="*/ 3058297 w 6264829"/>
                  <a:gd name="connsiteY9" fmla="*/ 2398626 h 4139284"/>
                  <a:gd name="connsiteX10" fmla="*/ 3064428 w 6264829"/>
                  <a:gd name="connsiteY10" fmla="*/ 3877734 h 4139284"/>
                  <a:gd name="connsiteX11" fmla="*/ 8382 w 6264829"/>
                  <a:gd name="connsiteY11" fmla="*/ 3927747 h 4139284"/>
                  <a:gd name="connsiteX12" fmla="*/ 0 w 6264829"/>
                  <a:gd name="connsiteY12" fmla="*/ 3300687 h 4139284"/>
                  <a:gd name="connsiteX0" fmla="*/ 0 w 6264829"/>
                  <a:gd name="connsiteY0" fmla="*/ 3300687 h 4139284"/>
                  <a:gd name="connsiteX1" fmla="*/ 1371600 w 6264829"/>
                  <a:gd name="connsiteY1" fmla="*/ 3332585 h 4139284"/>
                  <a:gd name="connsiteX2" fmla="*/ 1360967 w 6264829"/>
                  <a:gd name="connsiteY2" fmla="*/ 621282 h 4139284"/>
                  <a:gd name="connsiteX3" fmla="*/ 4614530 w 6264829"/>
                  <a:gd name="connsiteY3" fmla="*/ 673592 h 4139284"/>
                  <a:gd name="connsiteX4" fmla="*/ 4593265 w 6264829"/>
                  <a:gd name="connsiteY4" fmla="*/ 0 h 4139284"/>
                  <a:gd name="connsiteX5" fmla="*/ 6218107 w 6264829"/>
                  <a:gd name="connsiteY5" fmla="*/ 6891 h 4139284"/>
                  <a:gd name="connsiteX6" fmla="*/ 6264829 w 6264829"/>
                  <a:gd name="connsiteY6" fmla="*/ 4124058 h 4139284"/>
                  <a:gd name="connsiteX7" fmla="*/ 3918912 w 6264829"/>
                  <a:gd name="connsiteY7" fmla="*/ 4139284 h 4139284"/>
                  <a:gd name="connsiteX8" fmla="*/ 3904089 w 6264829"/>
                  <a:gd name="connsiteY8" fmla="*/ 2404663 h 4139284"/>
                  <a:gd name="connsiteX9" fmla="*/ 3058297 w 6264829"/>
                  <a:gd name="connsiteY9" fmla="*/ 2398626 h 4139284"/>
                  <a:gd name="connsiteX10" fmla="*/ 3064428 w 6264829"/>
                  <a:gd name="connsiteY10" fmla="*/ 3877734 h 4139284"/>
                  <a:gd name="connsiteX11" fmla="*/ 8382 w 6264829"/>
                  <a:gd name="connsiteY11" fmla="*/ 3927747 h 4139284"/>
                  <a:gd name="connsiteX12" fmla="*/ 0 w 6264829"/>
                  <a:gd name="connsiteY12" fmla="*/ 3300687 h 4139284"/>
                  <a:gd name="connsiteX0" fmla="*/ 0 w 6264829"/>
                  <a:gd name="connsiteY0" fmla="*/ 3300687 h 4139284"/>
                  <a:gd name="connsiteX1" fmla="*/ 1371600 w 6264829"/>
                  <a:gd name="connsiteY1" fmla="*/ 3332585 h 4139284"/>
                  <a:gd name="connsiteX2" fmla="*/ 1360967 w 6264829"/>
                  <a:gd name="connsiteY2" fmla="*/ 621282 h 4139284"/>
                  <a:gd name="connsiteX3" fmla="*/ 4588763 w 6264829"/>
                  <a:gd name="connsiteY3" fmla="*/ 681928 h 4139284"/>
                  <a:gd name="connsiteX4" fmla="*/ 4593265 w 6264829"/>
                  <a:gd name="connsiteY4" fmla="*/ 0 h 4139284"/>
                  <a:gd name="connsiteX5" fmla="*/ 6218107 w 6264829"/>
                  <a:gd name="connsiteY5" fmla="*/ 6891 h 4139284"/>
                  <a:gd name="connsiteX6" fmla="*/ 6264829 w 6264829"/>
                  <a:gd name="connsiteY6" fmla="*/ 4124058 h 4139284"/>
                  <a:gd name="connsiteX7" fmla="*/ 3918912 w 6264829"/>
                  <a:gd name="connsiteY7" fmla="*/ 4139284 h 4139284"/>
                  <a:gd name="connsiteX8" fmla="*/ 3904089 w 6264829"/>
                  <a:gd name="connsiteY8" fmla="*/ 2404663 h 4139284"/>
                  <a:gd name="connsiteX9" fmla="*/ 3058297 w 6264829"/>
                  <a:gd name="connsiteY9" fmla="*/ 2398626 h 4139284"/>
                  <a:gd name="connsiteX10" fmla="*/ 3064428 w 6264829"/>
                  <a:gd name="connsiteY10" fmla="*/ 3877734 h 4139284"/>
                  <a:gd name="connsiteX11" fmla="*/ 8382 w 6264829"/>
                  <a:gd name="connsiteY11" fmla="*/ 3927747 h 4139284"/>
                  <a:gd name="connsiteX12" fmla="*/ 0 w 6264829"/>
                  <a:gd name="connsiteY12" fmla="*/ 3300687 h 4139284"/>
                  <a:gd name="connsiteX0" fmla="*/ 0 w 6264829"/>
                  <a:gd name="connsiteY0" fmla="*/ 3300687 h 4139284"/>
                  <a:gd name="connsiteX1" fmla="*/ 1365158 w 6264829"/>
                  <a:gd name="connsiteY1" fmla="*/ 3265901 h 4139284"/>
                  <a:gd name="connsiteX2" fmla="*/ 1360967 w 6264829"/>
                  <a:gd name="connsiteY2" fmla="*/ 621282 h 4139284"/>
                  <a:gd name="connsiteX3" fmla="*/ 4588763 w 6264829"/>
                  <a:gd name="connsiteY3" fmla="*/ 681928 h 4139284"/>
                  <a:gd name="connsiteX4" fmla="*/ 4593265 w 6264829"/>
                  <a:gd name="connsiteY4" fmla="*/ 0 h 4139284"/>
                  <a:gd name="connsiteX5" fmla="*/ 6218107 w 6264829"/>
                  <a:gd name="connsiteY5" fmla="*/ 6891 h 4139284"/>
                  <a:gd name="connsiteX6" fmla="*/ 6264829 w 6264829"/>
                  <a:gd name="connsiteY6" fmla="*/ 4124058 h 4139284"/>
                  <a:gd name="connsiteX7" fmla="*/ 3918912 w 6264829"/>
                  <a:gd name="connsiteY7" fmla="*/ 4139284 h 4139284"/>
                  <a:gd name="connsiteX8" fmla="*/ 3904089 w 6264829"/>
                  <a:gd name="connsiteY8" fmla="*/ 2404663 h 4139284"/>
                  <a:gd name="connsiteX9" fmla="*/ 3058297 w 6264829"/>
                  <a:gd name="connsiteY9" fmla="*/ 2398626 h 4139284"/>
                  <a:gd name="connsiteX10" fmla="*/ 3064428 w 6264829"/>
                  <a:gd name="connsiteY10" fmla="*/ 3877734 h 4139284"/>
                  <a:gd name="connsiteX11" fmla="*/ 8382 w 6264829"/>
                  <a:gd name="connsiteY11" fmla="*/ 3927747 h 4139284"/>
                  <a:gd name="connsiteX12" fmla="*/ 0 w 6264829"/>
                  <a:gd name="connsiteY12" fmla="*/ 3300687 h 4139284"/>
                  <a:gd name="connsiteX0" fmla="*/ 0 w 6264829"/>
                  <a:gd name="connsiteY0" fmla="*/ 3300687 h 4139284"/>
                  <a:gd name="connsiteX1" fmla="*/ 1365158 w 6264829"/>
                  <a:gd name="connsiteY1" fmla="*/ 3265901 h 4139284"/>
                  <a:gd name="connsiteX2" fmla="*/ 1354526 w 6264829"/>
                  <a:gd name="connsiteY2" fmla="*/ 646289 h 4139284"/>
                  <a:gd name="connsiteX3" fmla="*/ 4588763 w 6264829"/>
                  <a:gd name="connsiteY3" fmla="*/ 681928 h 4139284"/>
                  <a:gd name="connsiteX4" fmla="*/ 4593265 w 6264829"/>
                  <a:gd name="connsiteY4" fmla="*/ 0 h 4139284"/>
                  <a:gd name="connsiteX5" fmla="*/ 6218107 w 6264829"/>
                  <a:gd name="connsiteY5" fmla="*/ 6891 h 4139284"/>
                  <a:gd name="connsiteX6" fmla="*/ 6264829 w 6264829"/>
                  <a:gd name="connsiteY6" fmla="*/ 4124058 h 4139284"/>
                  <a:gd name="connsiteX7" fmla="*/ 3918912 w 6264829"/>
                  <a:gd name="connsiteY7" fmla="*/ 4139284 h 4139284"/>
                  <a:gd name="connsiteX8" fmla="*/ 3904089 w 6264829"/>
                  <a:gd name="connsiteY8" fmla="*/ 2404663 h 4139284"/>
                  <a:gd name="connsiteX9" fmla="*/ 3058297 w 6264829"/>
                  <a:gd name="connsiteY9" fmla="*/ 2398626 h 4139284"/>
                  <a:gd name="connsiteX10" fmla="*/ 3064428 w 6264829"/>
                  <a:gd name="connsiteY10" fmla="*/ 3877734 h 4139284"/>
                  <a:gd name="connsiteX11" fmla="*/ 8382 w 6264829"/>
                  <a:gd name="connsiteY11" fmla="*/ 3927747 h 4139284"/>
                  <a:gd name="connsiteX12" fmla="*/ 0 w 6264829"/>
                  <a:gd name="connsiteY12" fmla="*/ 3300687 h 4139284"/>
                  <a:gd name="connsiteX0" fmla="*/ 0 w 6264829"/>
                  <a:gd name="connsiteY0" fmla="*/ 3300687 h 4164291"/>
                  <a:gd name="connsiteX1" fmla="*/ 1365158 w 6264829"/>
                  <a:gd name="connsiteY1" fmla="*/ 3265901 h 4164291"/>
                  <a:gd name="connsiteX2" fmla="*/ 1354526 w 6264829"/>
                  <a:gd name="connsiteY2" fmla="*/ 646289 h 4164291"/>
                  <a:gd name="connsiteX3" fmla="*/ 4588763 w 6264829"/>
                  <a:gd name="connsiteY3" fmla="*/ 681928 h 4164291"/>
                  <a:gd name="connsiteX4" fmla="*/ 4593265 w 6264829"/>
                  <a:gd name="connsiteY4" fmla="*/ 0 h 4164291"/>
                  <a:gd name="connsiteX5" fmla="*/ 6218107 w 6264829"/>
                  <a:gd name="connsiteY5" fmla="*/ 6891 h 4164291"/>
                  <a:gd name="connsiteX6" fmla="*/ 6264829 w 6264829"/>
                  <a:gd name="connsiteY6" fmla="*/ 4124058 h 4164291"/>
                  <a:gd name="connsiteX7" fmla="*/ 3957563 w 6264829"/>
                  <a:gd name="connsiteY7" fmla="*/ 4164291 h 4164291"/>
                  <a:gd name="connsiteX8" fmla="*/ 3904089 w 6264829"/>
                  <a:gd name="connsiteY8" fmla="*/ 2404663 h 4164291"/>
                  <a:gd name="connsiteX9" fmla="*/ 3058297 w 6264829"/>
                  <a:gd name="connsiteY9" fmla="*/ 2398626 h 4164291"/>
                  <a:gd name="connsiteX10" fmla="*/ 3064428 w 6264829"/>
                  <a:gd name="connsiteY10" fmla="*/ 3877734 h 4164291"/>
                  <a:gd name="connsiteX11" fmla="*/ 8382 w 6264829"/>
                  <a:gd name="connsiteY11" fmla="*/ 3927747 h 4164291"/>
                  <a:gd name="connsiteX12" fmla="*/ 0 w 6264829"/>
                  <a:gd name="connsiteY12" fmla="*/ 3300687 h 4164291"/>
                  <a:gd name="connsiteX0" fmla="*/ 0 w 6264829"/>
                  <a:gd name="connsiteY0" fmla="*/ 3300687 h 4164291"/>
                  <a:gd name="connsiteX1" fmla="*/ 1365158 w 6264829"/>
                  <a:gd name="connsiteY1" fmla="*/ 3265901 h 4164291"/>
                  <a:gd name="connsiteX2" fmla="*/ 1354526 w 6264829"/>
                  <a:gd name="connsiteY2" fmla="*/ 646289 h 4164291"/>
                  <a:gd name="connsiteX3" fmla="*/ 4588763 w 6264829"/>
                  <a:gd name="connsiteY3" fmla="*/ 681928 h 4164291"/>
                  <a:gd name="connsiteX4" fmla="*/ 4593265 w 6264829"/>
                  <a:gd name="connsiteY4" fmla="*/ 0 h 4164291"/>
                  <a:gd name="connsiteX5" fmla="*/ 6218107 w 6264829"/>
                  <a:gd name="connsiteY5" fmla="*/ 6891 h 4164291"/>
                  <a:gd name="connsiteX6" fmla="*/ 6264829 w 6264829"/>
                  <a:gd name="connsiteY6" fmla="*/ 4124058 h 4164291"/>
                  <a:gd name="connsiteX7" fmla="*/ 3957563 w 6264829"/>
                  <a:gd name="connsiteY7" fmla="*/ 4164291 h 4164291"/>
                  <a:gd name="connsiteX8" fmla="*/ 3936298 w 6264829"/>
                  <a:gd name="connsiteY8" fmla="*/ 2412998 h 4164291"/>
                  <a:gd name="connsiteX9" fmla="*/ 3058297 w 6264829"/>
                  <a:gd name="connsiteY9" fmla="*/ 2398626 h 4164291"/>
                  <a:gd name="connsiteX10" fmla="*/ 3064428 w 6264829"/>
                  <a:gd name="connsiteY10" fmla="*/ 3877734 h 4164291"/>
                  <a:gd name="connsiteX11" fmla="*/ 8382 w 6264829"/>
                  <a:gd name="connsiteY11" fmla="*/ 3927747 h 4164291"/>
                  <a:gd name="connsiteX12" fmla="*/ 0 w 6264829"/>
                  <a:gd name="connsiteY12" fmla="*/ 3300687 h 4164291"/>
                  <a:gd name="connsiteX0" fmla="*/ 0 w 6264829"/>
                  <a:gd name="connsiteY0" fmla="*/ 3300687 h 4164291"/>
                  <a:gd name="connsiteX1" fmla="*/ 1365158 w 6264829"/>
                  <a:gd name="connsiteY1" fmla="*/ 3265901 h 4164291"/>
                  <a:gd name="connsiteX2" fmla="*/ 1354526 w 6264829"/>
                  <a:gd name="connsiteY2" fmla="*/ 646289 h 4164291"/>
                  <a:gd name="connsiteX3" fmla="*/ 4588763 w 6264829"/>
                  <a:gd name="connsiteY3" fmla="*/ 681928 h 4164291"/>
                  <a:gd name="connsiteX4" fmla="*/ 4593265 w 6264829"/>
                  <a:gd name="connsiteY4" fmla="*/ 0 h 4164291"/>
                  <a:gd name="connsiteX5" fmla="*/ 6218107 w 6264829"/>
                  <a:gd name="connsiteY5" fmla="*/ 6891 h 4164291"/>
                  <a:gd name="connsiteX6" fmla="*/ 6264829 w 6264829"/>
                  <a:gd name="connsiteY6" fmla="*/ 4124058 h 4164291"/>
                  <a:gd name="connsiteX7" fmla="*/ 3957563 w 6264829"/>
                  <a:gd name="connsiteY7" fmla="*/ 4164291 h 4164291"/>
                  <a:gd name="connsiteX8" fmla="*/ 3936298 w 6264829"/>
                  <a:gd name="connsiteY8" fmla="*/ 2412998 h 4164291"/>
                  <a:gd name="connsiteX9" fmla="*/ 3058297 w 6264829"/>
                  <a:gd name="connsiteY9" fmla="*/ 2323607 h 4164291"/>
                  <a:gd name="connsiteX10" fmla="*/ 3064428 w 6264829"/>
                  <a:gd name="connsiteY10" fmla="*/ 3877734 h 4164291"/>
                  <a:gd name="connsiteX11" fmla="*/ 8382 w 6264829"/>
                  <a:gd name="connsiteY11" fmla="*/ 3927747 h 4164291"/>
                  <a:gd name="connsiteX12" fmla="*/ 0 w 6264829"/>
                  <a:gd name="connsiteY12" fmla="*/ 3300687 h 4164291"/>
                  <a:gd name="connsiteX0" fmla="*/ 0 w 6264829"/>
                  <a:gd name="connsiteY0" fmla="*/ 3300687 h 4164291"/>
                  <a:gd name="connsiteX1" fmla="*/ 1365158 w 6264829"/>
                  <a:gd name="connsiteY1" fmla="*/ 3265901 h 4164291"/>
                  <a:gd name="connsiteX2" fmla="*/ 1354526 w 6264829"/>
                  <a:gd name="connsiteY2" fmla="*/ 646289 h 4164291"/>
                  <a:gd name="connsiteX3" fmla="*/ 4588763 w 6264829"/>
                  <a:gd name="connsiteY3" fmla="*/ 681928 h 4164291"/>
                  <a:gd name="connsiteX4" fmla="*/ 4593265 w 6264829"/>
                  <a:gd name="connsiteY4" fmla="*/ 0 h 4164291"/>
                  <a:gd name="connsiteX5" fmla="*/ 6218107 w 6264829"/>
                  <a:gd name="connsiteY5" fmla="*/ 6891 h 4164291"/>
                  <a:gd name="connsiteX6" fmla="*/ 6264829 w 6264829"/>
                  <a:gd name="connsiteY6" fmla="*/ 4124058 h 4164291"/>
                  <a:gd name="connsiteX7" fmla="*/ 3957563 w 6264829"/>
                  <a:gd name="connsiteY7" fmla="*/ 4164291 h 4164291"/>
                  <a:gd name="connsiteX8" fmla="*/ 3936298 w 6264829"/>
                  <a:gd name="connsiteY8" fmla="*/ 2379656 h 4164291"/>
                  <a:gd name="connsiteX9" fmla="*/ 3058297 w 6264829"/>
                  <a:gd name="connsiteY9" fmla="*/ 2323607 h 4164291"/>
                  <a:gd name="connsiteX10" fmla="*/ 3064428 w 6264829"/>
                  <a:gd name="connsiteY10" fmla="*/ 3877734 h 4164291"/>
                  <a:gd name="connsiteX11" fmla="*/ 8382 w 6264829"/>
                  <a:gd name="connsiteY11" fmla="*/ 3927747 h 4164291"/>
                  <a:gd name="connsiteX12" fmla="*/ 0 w 6264829"/>
                  <a:gd name="connsiteY12" fmla="*/ 3300687 h 4164291"/>
                  <a:gd name="connsiteX0" fmla="*/ 0 w 6264829"/>
                  <a:gd name="connsiteY0" fmla="*/ 3300687 h 4164291"/>
                  <a:gd name="connsiteX1" fmla="*/ 1365158 w 6264829"/>
                  <a:gd name="connsiteY1" fmla="*/ 3265901 h 4164291"/>
                  <a:gd name="connsiteX2" fmla="*/ 1354526 w 6264829"/>
                  <a:gd name="connsiteY2" fmla="*/ 646289 h 4164291"/>
                  <a:gd name="connsiteX3" fmla="*/ 4588763 w 6264829"/>
                  <a:gd name="connsiteY3" fmla="*/ 681928 h 4164291"/>
                  <a:gd name="connsiteX4" fmla="*/ 4593265 w 6264829"/>
                  <a:gd name="connsiteY4" fmla="*/ 0 h 4164291"/>
                  <a:gd name="connsiteX5" fmla="*/ 6218107 w 6264829"/>
                  <a:gd name="connsiteY5" fmla="*/ 6891 h 4164291"/>
                  <a:gd name="connsiteX6" fmla="*/ 6264829 w 6264829"/>
                  <a:gd name="connsiteY6" fmla="*/ 4124058 h 4164291"/>
                  <a:gd name="connsiteX7" fmla="*/ 3957563 w 6264829"/>
                  <a:gd name="connsiteY7" fmla="*/ 4164291 h 4164291"/>
                  <a:gd name="connsiteX8" fmla="*/ 3936298 w 6264829"/>
                  <a:gd name="connsiteY8" fmla="*/ 2379656 h 4164291"/>
                  <a:gd name="connsiteX9" fmla="*/ 3051855 w 6264829"/>
                  <a:gd name="connsiteY9" fmla="*/ 2356949 h 4164291"/>
                  <a:gd name="connsiteX10" fmla="*/ 3064428 w 6264829"/>
                  <a:gd name="connsiteY10" fmla="*/ 3877734 h 4164291"/>
                  <a:gd name="connsiteX11" fmla="*/ 8382 w 6264829"/>
                  <a:gd name="connsiteY11" fmla="*/ 3927747 h 4164291"/>
                  <a:gd name="connsiteX12" fmla="*/ 0 w 6264829"/>
                  <a:gd name="connsiteY12" fmla="*/ 3300687 h 4164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64829" h="4164291">
                    <a:moveTo>
                      <a:pt x="0" y="3300687"/>
                    </a:moveTo>
                    <a:lnTo>
                      <a:pt x="1365158" y="3265901"/>
                    </a:lnTo>
                    <a:cubicBezTo>
                      <a:pt x="1361614" y="2362133"/>
                      <a:pt x="1358070" y="1550057"/>
                      <a:pt x="1354526" y="646289"/>
                    </a:cubicBezTo>
                    <a:lnTo>
                      <a:pt x="4588763" y="681928"/>
                    </a:lnTo>
                    <a:cubicBezTo>
                      <a:pt x="4590264" y="454619"/>
                      <a:pt x="4591764" y="227309"/>
                      <a:pt x="4593265" y="0"/>
                    </a:cubicBezTo>
                    <a:lnTo>
                      <a:pt x="6218107" y="6891"/>
                    </a:lnTo>
                    <a:lnTo>
                      <a:pt x="6264829" y="4124058"/>
                    </a:lnTo>
                    <a:lnTo>
                      <a:pt x="3957563" y="4164291"/>
                    </a:lnTo>
                    <a:cubicBezTo>
                      <a:pt x="3956916" y="3683332"/>
                      <a:pt x="3936945" y="2860615"/>
                      <a:pt x="3936298" y="2379656"/>
                    </a:cubicBezTo>
                    <a:lnTo>
                      <a:pt x="3051855" y="2356949"/>
                    </a:lnTo>
                    <a:cubicBezTo>
                      <a:pt x="3053899" y="2849985"/>
                      <a:pt x="3062384" y="3384698"/>
                      <a:pt x="3064428" y="3877734"/>
                    </a:cubicBezTo>
                    <a:lnTo>
                      <a:pt x="8382" y="3927747"/>
                    </a:lnTo>
                    <a:lnTo>
                      <a:pt x="0" y="3300687"/>
                    </a:lnTo>
                    <a:close/>
                  </a:path>
                </a:pathLst>
              </a:custGeom>
              <a:noFill/>
              <a:ln w="190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TextBox 75">
                <a:extLst>
                  <a:ext uri="{FF2B5EF4-FFF2-40B4-BE49-F238E27FC236}">
                    <a16:creationId xmlns:a16="http://schemas.microsoft.com/office/drawing/2014/main" id="{30FEBA0A-59D5-4743-8757-A0232D30B559}"/>
                  </a:ext>
                </a:extLst>
              </p:cNvPr>
              <p:cNvSpPr txBox="1"/>
              <p:nvPr/>
            </p:nvSpPr>
            <p:spPr>
              <a:xfrm rot="16200000">
                <a:off x="6387391" y="2274844"/>
                <a:ext cx="2565031" cy="240916"/>
              </a:xfrm>
              <a:prstGeom prst="rect">
                <a:avLst/>
              </a:prstGeom>
              <a:noFill/>
            </p:spPr>
            <p:txBody>
              <a:bodyPr wrap="square" rtlCol="0">
                <a:spAutoFit/>
              </a:bodyPr>
              <a:lstStyle/>
              <a:p>
                <a:pPr algn="ctr"/>
                <a:r>
                  <a:rPr lang="en-US" sz="1200" b="1" dirty="0">
                    <a:solidFill>
                      <a:srgbClr val="C00000"/>
                    </a:solidFill>
                    <a:latin typeface="+mn-lt"/>
                  </a:rPr>
                  <a:t>Boiler, LNG, LPG, CNG,…</a:t>
                </a:r>
              </a:p>
            </p:txBody>
          </p:sp>
        </p:grpSp>
        <p:grpSp>
          <p:nvGrpSpPr>
            <p:cNvPr id="80" name="Group 79">
              <a:extLst>
                <a:ext uri="{FF2B5EF4-FFF2-40B4-BE49-F238E27FC236}">
                  <a16:creationId xmlns:a16="http://schemas.microsoft.com/office/drawing/2014/main" id="{D0511F10-852C-42CA-8EF6-B52940CCC181}"/>
                </a:ext>
              </a:extLst>
            </p:cNvPr>
            <p:cNvGrpSpPr/>
            <p:nvPr/>
          </p:nvGrpSpPr>
          <p:grpSpPr>
            <a:xfrm>
              <a:off x="3593805" y="706343"/>
              <a:ext cx="4750813" cy="3847611"/>
              <a:chOff x="3593805" y="706343"/>
              <a:chExt cx="4750813" cy="3847611"/>
            </a:xfrm>
          </p:grpSpPr>
          <p:sp>
            <p:nvSpPr>
              <p:cNvPr id="78" name="Freeform: Shape 77">
                <a:extLst>
                  <a:ext uri="{FF2B5EF4-FFF2-40B4-BE49-F238E27FC236}">
                    <a16:creationId xmlns:a16="http://schemas.microsoft.com/office/drawing/2014/main" id="{9C6F8AED-6910-4A6C-AEC7-E0B3A5C36D9D}"/>
                  </a:ext>
                </a:extLst>
              </p:cNvPr>
              <p:cNvSpPr/>
              <p:nvPr/>
            </p:nvSpPr>
            <p:spPr>
              <a:xfrm>
                <a:off x="3593805" y="706343"/>
                <a:ext cx="4750813" cy="3847611"/>
              </a:xfrm>
              <a:custGeom>
                <a:avLst/>
                <a:gdLst>
                  <a:gd name="connsiteX0" fmla="*/ 1084521 w 4625162"/>
                  <a:gd name="connsiteY0" fmla="*/ 1265274 h 3572539"/>
                  <a:gd name="connsiteX1" fmla="*/ 1095153 w 4625162"/>
                  <a:gd name="connsiteY1" fmla="*/ 1967023 h 3572539"/>
                  <a:gd name="connsiteX2" fmla="*/ 0 w 4625162"/>
                  <a:gd name="connsiteY2" fmla="*/ 1956391 h 3572539"/>
                  <a:gd name="connsiteX3" fmla="*/ 0 w 4625162"/>
                  <a:gd name="connsiteY3" fmla="*/ 2966484 h 3572539"/>
                  <a:gd name="connsiteX4" fmla="*/ 978195 w 4625162"/>
                  <a:gd name="connsiteY4" fmla="*/ 2955851 h 3572539"/>
                  <a:gd name="connsiteX5" fmla="*/ 967562 w 4625162"/>
                  <a:gd name="connsiteY5" fmla="*/ 2115879 h 3572539"/>
                  <a:gd name="connsiteX6" fmla="*/ 2860158 w 4625162"/>
                  <a:gd name="connsiteY6" fmla="*/ 2200939 h 3572539"/>
                  <a:gd name="connsiteX7" fmla="*/ 2913321 w 4625162"/>
                  <a:gd name="connsiteY7" fmla="*/ 3572539 h 3572539"/>
                  <a:gd name="connsiteX8" fmla="*/ 4625162 w 4625162"/>
                  <a:gd name="connsiteY8" fmla="*/ 3572539 h 3572539"/>
                  <a:gd name="connsiteX9" fmla="*/ 4572000 w 4625162"/>
                  <a:gd name="connsiteY9" fmla="*/ 0 h 3572539"/>
                  <a:gd name="connsiteX10" fmla="*/ 2445488 w 4625162"/>
                  <a:gd name="connsiteY10" fmla="*/ 10633 h 3572539"/>
                  <a:gd name="connsiteX11" fmla="*/ 2488018 w 4625162"/>
                  <a:gd name="connsiteY11" fmla="*/ 680484 h 3572539"/>
                  <a:gd name="connsiteX12" fmla="*/ 3444948 w 4625162"/>
                  <a:gd name="connsiteY12" fmla="*/ 712381 h 3572539"/>
                  <a:gd name="connsiteX13" fmla="*/ 3455581 w 4625162"/>
                  <a:gd name="connsiteY13" fmla="*/ 1265274 h 3572539"/>
                  <a:gd name="connsiteX14" fmla="*/ 1084521 w 4625162"/>
                  <a:gd name="connsiteY14" fmla="*/ 1265274 h 3572539"/>
                  <a:gd name="connsiteX0" fmla="*/ 1084521 w 4625162"/>
                  <a:gd name="connsiteY0" fmla="*/ 1265274 h 3572539"/>
                  <a:gd name="connsiteX1" fmla="*/ 1095153 w 4625162"/>
                  <a:gd name="connsiteY1" fmla="*/ 1967023 h 3572539"/>
                  <a:gd name="connsiteX2" fmla="*/ 0 w 4625162"/>
                  <a:gd name="connsiteY2" fmla="*/ 1956391 h 3572539"/>
                  <a:gd name="connsiteX3" fmla="*/ 0 w 4625162"/>
                  <a:gd name="connsiteY3" fmla="*/ 2966484 h 3572539"/>
                  <a:gd name="connsiteX4" fmla="*/ 978195 w 4625162"/>
                  <a:gd name="connsiteY4" fmla="*/ 2955851 h 3572539"/>
                  <a:gd name="connsiteX5" fmla="*/ 999459 w 4625162"/>
                  <a:gd name="connsiteY5" fmla="*/ 2200940 h 3572539"/>
                  <a:gd name="connsiteX6" fmla="*/ 2860158 w 4625162"/>
                  <a:gd name="connsiteY6" fmla="*/ 2200939 h 3572539"/>
                  <a:gd name="connsiteX7" fmla="*/ 2913321 w 4625162"/>
                  <a:gd name="connsiteY7" fmla="*/ 3572539 h 3572539"/>
                  <a:gd name="connsiteX8" fmla="*/ 4625162 w 4625162"/>
                  <a:gd name="connsiteY8" fmla="*/ 3572539 h 3572539"/>
                  <a:gd name="connsiteX9" fmla="*/ 4572000 w 4625162"/>
                  <a:gd name="connsiteY9" fmla="*/ 0 h 3572539"/>
                  <a:gd name="connsiteX10" fmla="*/ 2445488 w 4625162"/>
                  <a:gd name="connsiteY10" fmla="*/ 10633 h 3572539"/>
                  <a:gd name="connsiteX11" fmla="*/ 2488018 w 4625162"/>
                  <a:gd name="connsiteY11" fmla="*/ 680484 h 3572539"/>
                  <a:gd name="connsiteX12" fmla="*/ 3444948 w 4625162"/>
                  <a:gd name="connsiteY12" fmla="*/ 712381 h 3572539"/>
                  <a:gd name="connsiteX13" fmla="*/ 3455581 w 4625162"/>
                  <a:gd name="connsiteY13" fmla="*/ 1265274 h 3572539"/>
                  <a:gd name="connsiteX14" fmla="*/ 1084521 w 4625162"/>
                  <a:gd name="connsiteY14" fmla="*/ 1265274 h 3572539"/>
                  <a:gd name="connsiteX0" fmla="*/ 1084521 w 4625162"/>
                  <a:gd name="connsiteY0" fmla="*/ 1265274 h 3572539"/>
                  <a:gd name="connsiteX1" fmla="*/ 1095153 w 4625162"/>
                  <a:gd name="connsiteY1" fmla="*/ 1967023 h 3572539"/>
                  <a:gd name="connsiteX2" fmla="*/ 0 w 4625162"/>
                  <a:gd name="connsiteY2" fmla="*/ 1956391 h 3572539"/>
                  <a:gd name="connsiteX3" fmla="*/ 0 w 4625162"/>
                  <a:gd name="connsiteY3" fmla="*/ 2966484 h 3572539"/>
                  <a:gd name="connsiteX4" fmla="*/ 978195 w 4625162"/>
                  <a:gd name="connsiteY4" fmla="*/ 2955851 h 3572539"/>
                  <a:gd name="connsiteX5" fmla="*/ 999459 w 4625162"/>
                  <a:gd name="connsiteY5" fmla="*/ 2200940 h 3572539"/>
                  <a:gd name="connsiteX6" fmla="*/ 2860158 w 4625162"/>
                  <a:gd name="connsiteY6" fmla="*/ 2200939 h 3572539"/>
                  <a:gd name="connsiteX7" fmla="*/ 2913321 w 4625162"/>
                  <a:gd name="connsiteY7" fmla="*/ 3572539 h 3572539"/>
                  <a:gd name="connsiteX8" fmla="*/ 4625162 w 4625162"/>
                  <a:gd name="connsiteY8" fmla="*/ 3572539 h 3572539"/>
                  <a:gd name="connsiteX9" fmla="*/ 4572000 w 4625162"/>
                  <a:gd name="connsiteY9" fmla="*/ 0 h 3572539"/>
                  <a:gd name="connsiteX10" fmla="*/ 2640696 w 4625162"/>
                  <a:gd name="connsiteY10" fmla="*/ 2298 h 3572539"/>
                  <a:gd name="connsiteX11" fmla="*/ 2488018 w 4625162"/>
                  <a:gd name="connsiteY11" fmla="*/ 680484 h 3572539"/>
                  <a:gd name="connsiteX12" fmla="*/ 3444948 w 4625162"/>
                  <a:gd name="connsiteY12" fmla="*/ 712381 h 3572539"/>
                  <a:gd name="connsiteX13" fmla="*/ 3455581 w 4625162"/>
                  <a:gd name="connsiteY13" fmla="*/ 1265274 h 3572539"/>
                  <a:gd name="connsiteX14" fmla="*/ 1084521 w 4625162"/>
                  <a:gd name="connsiteY14" fmla="*/ 1265274 h 3572539"/>
                  <a:gd name="connsiteX0" fmla="*/ 1084521 w 4625162"/>
                  <a:gd name="connsiteY0" fmla="*/ 1265274 h 3572539"/>
                  <a:gd name="connsiteX1" fmla="*/ 1095153 w 4625162"/>
                  <a:gd name="connsiteY1" fmla="*/ 1967023 h 3572539"/>
                  <a:gd name="connsiteX2" fmla="*/ 0 w 4625162"/>
                  <a:gd name="connsiteY2" fmla="*/ 1956391 h 3572539"/>
                  <a:gd name="connsiteX3" fmla="*/ 0 w 4625162"/>
                  <a:gd name="connsiteY3" fmla="*/ 2966484 h 3572539"/>
                  <a:gd name="connsiteX4" fmla="*/ 978195 w 4625162"/>
                  <a:gd name="connsiteY4" fmla="*/ 2955851 h 3572539"/>
                  <a:gd name="connsiteX5" fmla="*/ 999459 w 4625162"/>
                  <a:gd name="connsiteY5" fmla="*/ 2200940 h 3572539"/>
                  <a:gd name="connsiteX6" fmla="*/ 2860158 w 4625162"/>
                  <a:gd name="connsiteY6" fmla="*/ 2200939 h 3572539"/>
                  <a:gd name="connsiteX7" fmla="*/ 2913321 w 4625162"/>
                  <a:gd name="connsiteY7" fmla="*/ 3572539 h 3572539"/>
                  <a:gd name="connsiteX8" fmla="*/ 4625162 w 4625162"/>
                  <a:gd name="connsiteY8" fmla="*/ 3572539 h 3572539"/>
                  <a:gd name="connsiteX9" fmla="*/ 4572000 w 4625162"/>
                  <a:gd name="connsiteY9" fmla="*/ 0 h 3572539"/>
                  <a:gd name="connsiteX10" fmla="*/ 2640696 w 4625162"/>
                  <a:gd name="connsiteY10" fmla="*/ 2298 h 3572539"/>
                  <a:gd name="connsiteX11" fmla="*/ 2658039 w 4625162"/>
                  <a:gd name="connsiteY11" fmla="*/ 713826 h 3572539"/>
                  <a:gd name="connsiteX12" fmla="*/ 3444948 w 4625162"/>
                  <a:gd name="connsiteY12" fmla="*/ 712381 h 3572539"/>
                  <a:gd name="connsiteX13" fmla="*/ 3455581 w 4625162"/>
                  <a:gd name="connsiteY13" fmla="*/ 1265274 h 3572539"/>
                  <a:gd name="connsiteX14" fmla="*/ 1084521 w 4625162"/>
                  <a:gd name="connsiteY14" fmla="*/ 1265274 h 3572539"/>
                  <a:gd name="connsiteX0" fmla="*/ 1084521 w 4625162"/>
                  <a:gd name="connsiteY0" fmla="*/ 1265274 h 3572539"/>
                  <a:gd name="connsiteX1" fmla="*/ 1095153 w 4625162"/>
                  <a:gd name="connsiteY1" fmla="*/ 1967023 h 3572539"/>
                  <a:gd name="connsiteX2" fmla="*/ 0 w 4625162"/>
                  <a:gd name="connsiteY2" fmla="*/ 1956391 h 3572539"/>
                  <a:gd name="connsiteX3" fmla="*/ 0 w 4625162"/>
                  <a:gd name="connsiteY3" fmla="*/ 2966484 h 3572539"/>
                  <a:gd name="connsiteX4" fmla="*/ 978195 w 4625162"/>
                  <a:gd name="connsiteY4" fmla="*/ 2955851 h 3572539"/>
                  <a:gd name="connsiteX5" fmla="*/ 999459 w 4625162"/>
                  <a:gd name="connsiteY5" fmla="*/ 2200940 h 3572539"/>
                  <a:gd name="connsiteX6" fmla="*/ 2860158 w 4625162"/>
                  <a:gd name="connsiteY6" fmla="*/ 2200939 h 3572539"/>
                  <a:gd name="connsiteX7" fmla="*/ 2913321 w 4625162"/>
                  <a:gd name="connsiteY7" fmla="*/ 3572539 h 3572539"/>
                  <a:gd name="connsiteX8" fmla="*/ 4625162 w 4625162"/>
                  <a:gd name="connsiteY8" fmla="*/ 3572539 h 3572539"/>
                  <a:gd name="connsiteX9" fmla="*/ 4572000 w 4625162"/>
                  <a:gd name="connsiteY9" fmla="*/ 0 h 3572539"/>
                  <a:gd name="connsiteX10" fmla="*/ 2640696 w 4625162"/>
                  <a:gd name="connsiteY10" fmla="*/ 2298 h 3572539"/>
                  <a:gd name="connsiteX11" fmla="*/ 2658039 w 4625162"/>
                  <a:gd name="connsiteY11" fmla="*/ 713826 h 3572539"/>
                  <a:gd name="connsiteX12" fmla="*/ 3444948 w 4625162"/>
                  <a:gd name="connsiteY12" fmla="*/ 712381 h 3572539"/>
                  <a:gd name="connsiteX13" fmla="*/ 3455581 w 4625162"/>
                  <a:gd name="connsiteY13" fmla="*/ 1265274 h 3572539"/>
                  <a:gd name="connsiteX14" fmla="*/ 1084521 w 4625162"/>
                  <a:gd name="connsiteY14" fmla="*/ 1265274 h 3572539"/>
                  <a:gd name="connsiteX0" fmla="*/ 1084521 w 4625162"/>
                  <a:gd name="connsiteY0" fmla="*/ 1265274 h 3572539"/>
                  <a:gd name="connsiteX1" fmla="*/ 1095153 w 4625162"/>
                  <a:gd name="connsiteY1" fmla="*/ 1967023 h 3572539"/>
                  <a:gd name="connsiteX2" fmla="*/ 0 w 4625162"/>
                  <a:gd name="connsiteY2" fmla="*/ 1956391 h 3572539"/>
                  <a:gd name="connsiteX3" fmla="*/ 0 w 4625162"/>
                  <a:gd name="connsiteY3" fmla="*/ 2966484 h 3572539"/>
                  <a:gd name="connsiteX4" fmla="*/ 978195 w 4625162"/>
                  <a:gd name="connsiteY4" fmla="*/ 2955851 h 3572539"/>
                  <a:gd name="connsiteX5" fmla="*/ 999459 w 4625162"/>
                  <a:gd name="connsiteY5" fmla="*/ 2200940 h 3572539"/>
                  <a:gd name="connsiteX6" fmla="*/ 2860158 w 4625162"/>
                  <a:gd name="connsiteY6" fmla="*/ 2200939 h 3572539"/>
                  <a:gd name="connsiteX7" fmla="*/ 2913321 w 4625162"/>
                  <a:gd name="connsiteY7" fmla="*/ 3572539 h 3572539"/>
                  <a:gd name="connsiteX8" fmla="*/ 4625162 w 4625162"/>
                  <a:gd name="connsiteY8" fmla="*/ 3572539 h 3572539"/>
                  <a:gd name="connsiteX9" fmla="*/ 4572000 w 4625162"/>
                  <a:gd name="connsiteY9" fmla="*/ 0 h 3572539"/>
                  <a:gd name="connsiteX10" fmla="*/ 2640696 w 4625162"/>
                  <a:gd name="connsiteY10" fmla="*/ 2298 h 3572539"/>
                  <a:gd name="connsiteX11" fmla="*/ 2658039 w 4625162"/>
                  <a:gd name="connsiteY11" fmla="*/ 713826 h 3572539"/>
                  <a:gd name="connsiteX12" fmla="*/ 3444948 w 4625162"/>
                  <a:gd name="connsiteY12" fmla="*/ 712381 h 3572539"/>
                  <a:gd name="connsiteX13" fmla="*/ 3480770 w 4625162"/>
                  <a:gd name="connsiteY13" fmla="*/ 1190254 h 3572539"/>
                  <a:gd name="connsiteX14" fmla="*/ 1084521 w 4625162"/>
                  <a:gd name="connsiteY14" fmla="*/ 1265274 h 3572539"/>
                  <a:gd name="connsiteX0" fmla="*/ 1097115 w 4625162"/>
                  <a:gd name="connsiteY0" fmla="*/ 1181919 h 3572539"/>
                  <a:gd name="connsiteX1" fmla="*/ 1095153 w 4625162"/>
                  <a:gd name="connsiteY1" fmla="*/ 1967023 h 3572539"/>
                  <a:gd name="connsiteX2" fmla="*/ 0 w 4625162"/>
                  <a:gd name="connsiteY2" fmla="*/ 1956391 h 3572539"/>
                  <a:gd name="connsiteX3" fmla="*/ 0 w 4625162"/>
                  <a:gd name="connsiteY3" fmla="*/ 2966484 h 3572539"/>
                  <a:gd name="connsiteX4" fmla="*/ 978195 w 4625162"/>
                  <a:gd name="connsiteY4" fmla="*/ 2955851 h 3572539"/>
                  <a:gd name="connsiteX5" fmla="*/ 999459 w 4625162"/>
                  <a:gd name="connsiteY5" fmla="*/ 2200940 h 3572539"/>
                  <a:gd name="connsiteX6" fmla="*/ 2860158 w 4625162"/>
                  <a:gd name="connsiteY6" fmla="*/ 2200939 h 3572539"/>
                  <a:gd name="connsiteX7" fmla="*/ 2913321 w 4625162"/>
                  <a:gd name="connsiteY7" fmla="*/ 3572539 h 3572539"/>
                  <a:gd name="connsiteX8" fmla="*/ 4625162 w 4625162"/>
                  <a:gd name="connsiteY8" fmla="*/ 3572539 h 3572539"/>
                  <a:gd name="connsiteX9" fmla="*/ 4572000 w 4625162"/>
                  <a:gd name="connsiteY9" fmla="*/ 0 h 3572539"/>
                  <a:gd name="connsiteX10" fmla="*/ 2640696 w 4625162"/>
                  <a:gd name="connsiteY10" fmla="*/ 2298 h 3572539"/>
                  <a:gd name="connsiteX11" fmla="*/ 2658039 w 4625162"/>
                  <a:gd name="connsiteY11" fmla="*/ 713826 h 3572539"/>
                  <a:gd name="connsiteX12" fmla="*/ 3444948 w 4625162"/>
                  <a:gd name="connsiteY12" fmla="*/ 712381 h 3572539"/>
                  <a:gd name="connsiteX13" fmla="*/ 3480770 w 4625162"/>
                  <a:gd name="connsiteY13" fmla="*/ 1190254 h 3572539"/>
                  <a:gd name="connsiteX14" fmla="*/ 1097115 w 4625162"/>
                  <a:gd name="connsiteY14" fmla="*/ 1181919 h 3572539"/>
                  <a:gd name="connsiteX0" fmla="*/ 1097115 w 4625162"/>
                  <a:gd name="connsiteY0" fmla="*/ 1181919 h 3572539"/>
                  <a:gd name="connsiteX1" fmla="*/ 1095153 w 4625162"/>
                  <a:gd name="connsiteY1" fmla="*/ 1967023 h 3572539"/>
                  <a:gd name="connsiteX2" fmla="*/ 0 w 4625162"/>
                  <a:gd name="connsiteY2" fmla="*/ 1956391 h 3572539"/>
                  <a:gd name="connsiteX3" fmla="*/ 0 w 4625162"/>
                  <a:gd name="connsiteY3" fmla="*/ 2966484 h 3572539"/>
                  <a:gd name="connsiteX4" fmla="*/ 978195 w 4625162"/>
                  <a:gd name="connsiteY4" fmla="*/ 2955851 h 3572539"/>
                  <a:gd name="connsiteX5" fmla="*/ 955379 w 4625162"/>
                  <a:gd name="connsiteY5" fmla="*/ 2192604 h 3572539"/>
                  <a:gd name="connsiteX6" fmla="*/ 2860158 w 4625162"/>
                  <a:gd name="connsiteY6" fmla="*/ 2200939 h 3572539"/>
                  <a:gd name="connsiteX7" fmla="*/ 2913321 w 4625162"/>
                  <a:gd name="connsiteY7" fmla="*/ 3572539 h 3572539"/>
                  <a:gd name="connsiteX8" fmla="*/ 4625162 w 4625162"/>
                  <a:gd name="connsiteY8" fmla="*/ 3572539 h 3572539"/>
                  <a:gd name="connsiteX9" fmla="*/ 4572000 w 4625162"/>
                  <a:gd name="connsiteY9" fmla="*/ 0 h 3572539"/>
                  <a:gd name="connsiteX10" fmla="*/ 2640696 w 4625162"/>
                  <a:gd name="connsiteY10" fmla="*/ 2298 h 3572539"/>
                  <a:gd name="connsiteX11" fmla="*/ 2658039 w 4625162"/>
                  <a:gd name="connsiteY11" fmla="*/ 713826 h 3572539"/>
                  <a:gd name="connsiteX12" fmla="*/ 3444948 w 4625162"/>
                  <a:gd name="connsiteY12" fmla="*/ 712381 h 3572539"/>
                  <a:gd name="connsiteX13" fmla="*/ 3480770 w 4625162"/>
                  <a:gd name="connsiteY13" fmla="*/ 1190254 h 3572539"/>
                  <a:gd name="connsiteX14" fmla="*/ 1097115 w 4625162"/>
                  <a:gd name="connsiteY14" fmla="*/ 1181919 h 3572539"/>
                  <a:gd name="connsiteX0" fmla="*/ 1097115 w 4625162"/>
                  <a:gd name="connsiteY0" fmla="*/ 1181919 h 3572539"/>
                  <a:gd name="connsiteX1" fmla="*/ 1095153 w 4625162"/>
                  <a:gd name="connsiteY1" fmla="*/ 1967023 h 3572539"/>
                  <a:gd name="connsiteX2" fmla="*/ 0 w 4625162"/>
                  <a:gd name="connsiteY2" fmla="*/ 1956391 h 3572539"/>
                  <a:gd name="connsiteX3" fmla="*/ 0 w 4625162"/>
                  <a:gd name="connsiteY3" fmla="*/ 2966484 h 3572539"/>
                  <a:gd name="connsiteX4" fmla="*/ 978195 w 4625162"/>
                  <a:gd name="connsiteY4" fmla="*/ 2955851 h 3572539"/>
                  <a:gd name="connsiteX5" fmla="*/ 955379 w 4625162"/>
                  <a:gd name="connsiteY5" fmla="*/ 2242617 h 3572539"/>
                  <a:gd name="connsiteX6" fmla="*/ 2860158 w 4625162"/>
                  <a:gd name="connsiteY6" fmla="*/ 2200939 h 3572539"/>
                  <a:gd name="connsiteX7" fmla="*/ 2913321 w 4625162"/>
                  <a:gd name="connsiteY7" fmla="*/ 3572539 h 3572539"/>
                  <a:gd name="connsiteX8" fmla="*/ 4625162 w 4625162"/>
                  <a:gd name="connsiteY8" fmla="*/ 3572539 h 3572539"/>
                  <a:gd name="connsiteX9" fmla="*/ 4572000 w 4625162"/>
                  <a:gd name="connsiteY9" fmla="*/ 0 h 3572539"/>
                  <a:gd name="connsiteX10" fmla="*/ 2640696 w 4625162"/>
                  <a:gd name="connsiteY10" fmla="*/ 2298 h 3572539"/>
                  <a:gd name="connsiteX11" fmla="*/ 2658039 w 4625162"/>
                  <a:gd name="connsiteY11" fmla="*/ 713826 h 3572539"/>
                  <a:gd name="connsiteX12" fmla="*/ 3444948 w 4625162"/>
                  <a:gd name="connsiteY12" fmla="*/ 712381 h 3572539"/>
                  <a:gd name="connsiteX13" fmla="*/ 3480770 w 4625162"/>
                  <a:gd name="connsiteY13" fmla="*/ 1190254 h 3572539"/>
                  <a:gd name="connsiteX14" fmla="*/ 1097115 w 4625162"/>
                  <a:gd name="connsiteY14" fmla="*/ 1181919 h 3572539"/>
                  <a:gd name="connsiteX0" fmla="*/ 1097115 w 4625162"/>
                  <a:gd name="connsiteY0" fmla="*/ 1181919 h 3572539"/>
                  <a:gd name="connsiteX1" fmla="*/ 1095153 w 4625162"/>
                  <a:gd name="connsiteY1" fmla="*/ 1967023 h 3572539"/>
                  <a:gd name="connsiteX2" fmla="*/ 0 w 4625162"/>
                  <a:gd name="connsiteY2" fmla="*/ 1956391 h 3572539"/>
                  <a:gd name="connsiteX3" fmla="*/ 0 w 4625162"/>
                  <a:gd name="connsiteY3" fmla="*/ 2966484 h 3572539"/>
                  <a:gd name="connsiteX4" fmla="*/ 978195 w 4625162"/>
                  <a:gd name="connsiteY4" fmla="*/ 2955851 h 3572539"/>
                  <a:gd name="connsiteX5" fmla="*/ 955379 w 4625162"/>
                  <a:gd name="connsiteY5" fmla="*/ 2242617 h 3572539"/>
                  <a:gd name="connsiteX6" fmla="*/ 2879049 w 4625162"/>
                  <a:gd name="connsiteY6" fmla="*/ 2242616 h 3572539"/>
                  <a:gd name="connsiteX7" fmla="*/ 2913321 w 4625162"/>
                  <a:gd name="connsiteY7" fmla="*/ 3572539 h 3572539"/>
                  <a:gd name="connsiteX8" fmla="*/ 4625162 w 4625162"/>
                  <a:gd name="connsiteY8" fmla="*/ 3572539 h 3572539"/>
                  <a:gd name="connsiteX9" fmla="*/ 4572000 w 4625162"/>
                  <a:gd name="connsiteY9" fmla="*/ 0 h 3572539"/>
                  <a:gd name="connsiteX10" fmla="*/ 2640696 w 4625162"/>
                  <a:gd name="connsiteY10" fmla="*/ 2298 h 3572539"/>
                  <a:gd name="connsiteX11" fmla="*/ 2658039 w 4625162"/>
                  <a:gd name="connsiteY11" fmla="*/ 713826 h 3572539"/>
                  <a:gd name="connsiteX12" fmla="*/ 3444948 w 4625162"/>
                  <a:gd name="connsiteY12" fmla="*/ 712381 h 3572539"/>
                  <a:gd name="connsiteX13" fmla="*/ 3480770 w 4625162"/>
                  <a:gd name="connsiteY13" fmla="*/ 1190254 h 3572539"/>
                  <a:gd name="connsiteX14" fmla="*/ 1097115 w 4625162"/>
                  <a:gd name="connsiteY14" fmla="*/ 1181919 h 3572539"/>
                  <a:gd name="connsiteX0" fmla="*/ 1097115 w 4625162"/>
                  <a:gd name="connsiteY0" fmla="*/ 1181919 h 3572539"/>
                  <a:gd name="connsiteX1" fmla="*/ 1095153 w 4625162"/>
                  <a:gd name="connsiteY1" fmla="*/ 1967023 h 3572539"/>
                  <a:gd name="connsiteX2" fmla="*/ 0 w 4625162"/>
                  <a:gd name="connsiteY2" fmla="*/ 1956391 h 3572539"/>
                  <a:gd name="connsiteX3" fmla="*/ 0 w 4625162"/>
                  <a:gd name="connsiteY3" fmla="*/ 2966484 h 3572539"/>
                  <a:gd name="connsiteX4" fmla="*/ 978195 w 4625162"/>
                  <a:gd name="connsiteY4" fmla="*/ 2955851 h 3572539"/>
                  <a:gd name="connsiteX5" fmla="*/ 955379 w 4625162"/>
                  <a:gd name="connsiteY5" fmla="*/ 2242617 h 3572539"/>
                  <a:gd name="connsiteX6" fmla="*/ 2772000 w 4625162"/>
                  <a:gd name="connsiteY6" fmla="*/ 2242616 h 3572539"/>
                  <a:gd name="connsiteX7" fmla="*/ 2913321 w 4625162"/>
                  <a:gd name="connsiteY7" fmla="*/ 3572539 h 3572539"/>
                  <a:gd name="connsiteX8" fmla="*/ 4625162 w 4625162"/>
                  <a:gd name="connsiteY8" fmla="*/ 3572539 h 3572539"/>
                  <a:gd name="connsiteX9" fmla="*/ 4572000 w 4625162"/>
                  <a:gd name="connsiteY9" fmla="*/ 0 h 3572539"/>
                  <a:gd name="connsiteX10" fmla="*/ 2640696 w 4625162"/>
                  <a:gd name="connsiteY10" fmla="*/ 2298 h 3572539"/>
                  <a:gd name="connsiteX11" fmla="*/ 2658039 w 4625162"/>
                  <a:gd name="connsiteY11" fmla="*/ 713826 h 3572539"/>
                  <a:gd name="connsiteX12" fmla="*/ 3444948 w 4625162"/>
                  <a:gd name="connsiteY12" fmla="*/ 712381 h 3572539"/>
                  <a:gd name="connsiteX13" fmla="*/ 3480770 w 4625162"/>
                  <a:gd name="connsiteY13" fmla="*/ 1190254 h 3572539"/>
                  <a:gd name="connsiteX14" fmla="*/ 1097115 w 4625162"/>
                  <a:gd name="connsiteY14" fmla="*/ 1181919 h 3572539"/>
                  <a:gd name="connsiteX0" fmla="*/ 1097115 w 4625162"/>
                  <a:gd name="connsiteY0" fmla="*/ 1181919 h 3572539"/>
                  <a:gd name="connsiteX1" fmla="*/ 1095153 w 4625162"/>
                  <a:gd name="connsiteY1" fmla="*/ 1967023 h 3572539"/>
                  <a:gd name="connsiteX2" fmla="*/ 0 w 4625162"/>
                  <a:gd name="connsiteY2" fmla="*/ 1956391 h 3572539"/>
                  <a:gd name="connsiteX3" fmla="*/ 0 w 4625162"/>
                  <a:gd name="connsiteY3" fmla="*/ 2966484 h 3572539"/>
                  <a:gd name="connsiteX4" fmla="*/ 978195 w 4625162"/>
                  <a:gd name="connsiteY4" fmla="*/ 2955851 h 3572539"/>
                  <a:gd name="connsiteX5" fmla="*/ 955379 w 4625162"/>
                  <a:gd name="connsiteY5" fmla="*/ 2242617 h 3572539"/>
                  <a:gd name="connsiteX6" fmla="*/ 2772000 w 4625162"/>
                  <a:gd name="connsiteY6" fmla="*/ 2242616 h 3572539"/>
                  <a:gd name="connsiteX7" fmla="*/ 2781083 w 4625162"/>
                  <a:gd name="connsiteY7" fmla="*/ 3572539 h 3572539"/>
                  <a:gd name="connsiteX8" fmla="*/ 4625162 w 4625162"/>
                  <a:gd name="connsiteY8" fmla="*/ 3572539 h 3572539"/>
                  <a:gd name="connsiteX9" fmla="*/ 4572000 w 4625162"/>
                  <a:gd name="connsiteY9" fmla="*/ 0 h 3572539"/>
                  <a:gd name="connsiteX10" fmla="*/ 2640696 w 4625162"/>
                  <a:gd name="connsiteY10" fmla="*/ 2298 h 3572539"/>
                  <a:gd name="connsiteX11" fmla="*/ 2658039 w 4625162"/>
                  <a:gd name="connsiteY11" fmla="*/ 713826 h 3572539"/>
                  <a:gd name="connsiteX12" fmla="*/ 3444948 w 4625162"/>
                  <a:gd name="connsiteY12" fmla="*/ 712381 h 3572539"/>
                  <a:gd name="connsiteX13" fmla="*/ 3480770 w 4625162"/>
                  <a:gd name="connsiteY13" fmla="*/ 1190254 h 3572539"/>
                  <a:gd name="connsiteX14" fmla="*/ 1097115 w 4625162"/>
                  <a:gd name="connsiteY14" fmla="*/ 1181919 h 3572539"/>
                  <a:gd name="connsiteX0" fmla="*/ 1097115 w 4625162"/>
                  <a:gd name="connsiteY0" fmla="*/ 1181919 h 3830940"/>
                  <a:gd name="connsiteX1" fmla="*/ 1095153 w 4625162"/>
                  <a:gd name="connsiteY1" fmla="*/ 1967023 h 3830940"/>
                  <a:gd name="connsiteX2" fmla="*/ 0 w 4625162"/>
                  <a:gd name="connsiteY2" fmla="*/ 1956391 h 3830940"/>
                  <a:gd name="connsiteX3" fmla="*/ 0 w 4625162"/>
                  <a:gd name="connsiteY3" fmla="*/ 2966484 h 3830940"/>
                  <a:gd name="connsiteX4" fmla="*/ 978195 w 4625162"/>
                  <a:gd name="connsiteY4" fmla="*/ 2955851 h 3830940"/>
                  <a:gd name="connsiteX5" fmla="*/ 955379 w 4625162"/>
                  <a:gd name="connsiteY5" fmla="*/ 2242617 h 3830940"/>
                  <a:gd name="connsiteX6" fmla="*/ 2772000 w 4625162"/>
                  <a:gd name="connsiteY6" fmla="*/ 2242616 h 3830940"/>
                  <a:gd name="connsiteX7" fmla="*/ 2768489 w 4625162"/>
                  <a:gd name="connsiteY7" fmla="*/ 3830940 h 3830940"/>
                  <a:gd name="connsiteX8" fmla="*/ 4625162 w 4625162"/>
                  <a:gd name="connsiteY8" fmla="*/ 3572539 h 3830940"/>
                  <a:gd name="connsiteX9" fmla="*/ 4572000 w 4625162"/>
                  <a:gd name="connsiteY9" fmla="*/ 0 h 3830940"/>
                  <a:gd name="connsiteX10" fmla="*/ 2640696 w 4625162"/>
                  <a:gd name="connsiteY10" fmla="*/ 2298 h 3830940"/>
                  <a:gd name="connsiteX11" fmla="*/ 2658039 w 4625162"/>
                  <a:gd name="connsiteY11" fmla="*/ 713826 h 3830940"/>
                  <a:gd name="connsiteX12" fmla="*/ 3444948 w 4625162"/>
                  <a:gd name="connsiteY12" fmla="*/ 712381 h 3830940"/>
                  <a:gd name="connsiteX13" fmla="*/ 3480770 w 4625162"/>
                  <a:gd name="connsiteY13" fmla="*/ 1190254 h 3830940"/>
                  <a:gd name="connsiteX14" fmla="*/ 1097115 w 4625162"/>
                  <a:gd name="connsiteY14" fmla="*/ 1181919 h 3830940"/>
                  <a:gd name="connsiteX0" fmla="*/ 1097115 w 4644053"/>
                  <a:gd name="connsiteY0" fmla="*/ 1181919 h 3830940"/>
                  <a:gd name="connsiteX1" fmla="*/ 1095153 w 4644053"/>
                  <a:gd name="connsiteY1" fmla="*/ 1967023 h 3830940"/>
                  <a:gd name="connsiteX2" fmla="*/ 0 w 4644053"/>
                  <a:gd name="connsiteY2" fmla="*/ 1956391 h 3830940"/>
                  <a:gd name="connsiteX3" fmla="*/ 0 w 4644053"/>
                  <a:gd name="connsiteY3" fmla="*/ 2966484 h 3830940"/>
                  <a:gd name="connsiteX4" fmla="*/ 978195 w 4644053"/>
                  <a:gd name="connsiteY4" fmla="*/ 2955851 h 3830940"/>
                  <a:gd name="connsiteX5" fmla="*/ 955379 w 4644053"/>
                  <a:gd name="connsiteY5" fmla="*/ 2242617 h 3830940"/>
                  <a:gd name="connsiteX6" fmla="*/ 2772000 w 4644053"/>
                  <a:gd name="connsiteY6" fmla="*/ 2242616 h 3830940"/>
                  <a:gd name="connsiteX7" fmla="*/ 2768489 w 4644053"/>
                  <a:gd name="connsiteY7" fmla="*/ 3830940 h 3830940"/>
                  <a:gd name="connsiteX8" fmla="*/ 4644053 w 4644053"/>
                  <a:gd name="connsiteY8" fmla="*/ 3814269 h 3830940"/>
                  <a:gd name="connsiteX9" fmla="*/ 4572000 w 4644053"/>
                  <a:gd name="connsiteY9" fmla="*/ 0 h 3830940"/>
                  <a:gd name="connsiteX10" fmla="*/ 2640696 w 4644053"/>
                  <a:gd name="connsiteY10" fmla="*/ 2298 h 3830940"/>
                  <a:gd name="connsiteX11" fmla="*/ 2658039 w 4644053"/>
                  <a:gd name="connsiteY11" fmla="*/ 713826 h 3830940"/>
                  <a:gd name="connsiteX12" fmla="*/ 3444948 w 4644053"/>
                  <a:gd name="connsiteY12" fmla="*/ 712381 h 3830940"/>
                  <a:gd name="connsiteX13" fmla="*/ 3480770 w 4644053"/>
                  <a:gd name="connsiteY13" fmla="*/ 1190254 h 3830940"/>
                  <a:gd name="connsiteX14" fmla="*/ 1097115 w 4644053"/>
                  <a:gd name="connsiteY14" fmla="*/ 1181919 h 3830940"/>
                  <a:gd name="connsiteX0" fmla="*/ 1097115 w 4644053"/>
                  <a:gd name="connsiteY0" fmla="*/ 1181919 h 3830940"/>
                  <a:gd name="connsiteX1" fmla="*/ 1095153 w 4644053"/>
                  <a:gd name="connsiteY1" fmla="*/ 1967023 h 3830940"/>
                  <a:gd name="connsiteX2" fmla="*/ 0 w 4644053"/>
                  <a:gd name="connsiteY2" fmla="*/ 1956391 h 3830940"/>
                  <a:gd name="connsiteX3" fmla="*/ 0 w 4644053"/>
                  <a:gd name="connsiteY3" fmla="*/ 2966484 h 3830940"/>
                  <a:gd name="connsiteX4" fmla="*/ 978195 w 4644053"/>
                  <a:gd name="connsiteY4" fmla="*/ 2955851 h 3830940"/>
                  <a:gd name="connsiteX5" fmla="*/ 955379 w 4644053"/>
                  <a:gd name="connsiteY5" fmla="*/ 2242617 h 3830940"/>
                  <a:gd name="connsiteX6" fmla="*/ 2772000 w 4644053"/>
                  <a:gd name="connsiteY6" fmla="*/ 2242616 h 3830940"/>
                  <a:gd name="connsiteX7" fmla="*/ 2768489 w 4644053"/>
                  <a:gd name="connsiteY7" fmla="*/ 3830940 h 3830940"/>
                  <a:gd name="connsiteX8" fmla="*/ 4644053 w 4644053"/>
                  <a:gd name="connsiteY8" fmla="*/ 3814269 h 3830940"/>
                  <a:gd name="connsiteX9" fmla="*/ 4572000 w 4644053"/>
                  <a:gd name="connsiteY9" fmla="*/ 0 h 3830940"/>
                  <a:gd name="connsiteX10" fmla="*/ 2640696 w 4644053"/>
                  <a:gd name="connsiteY10" fmla="*/ 2298 h 3830940"/>
                  <a:gd name="connsiteX11" fmla="*/ 2658039 w 4644053"/>
                  <a:gd name="connsiteY11" fmla="*/ 713826 h 3830940"/>
                  <a:gd name="connsiteX12" fmla="*/ 3444948 w 4644053"/>
                  <a:gd name="connsiteY12" fmla="*/ 712381 h 3830940"/>
                  <a:gd name="connsiteX13" fmla="*/ 3449285 w 4644053"/>
                  <a:gd name="connsiteY13" fmla="*/ 1173583 h 3830940"/>
                  <a:gd name="connsiteX14" fmla="*/ 1097115 w 4644053"/>
                  <a:gd name="connsiteY14" fmla="*/ 1181919 h 3830940"/>
                  <a:gd name="connsiteX0" fmla="*/ 1097115 w 4644053"/>
                  <a:gd name="connsiteY0" fmla="*/ 1198590 h 3847611"/>
                  <a:gd name="connsiteX1" fmla="*/ 1095153 w 4644053"/>
                  <a:gd name="connsiteY1" fmla="*/ 1983694 h 3847611"/>
                  <a:gd name="connsiteX2" fmla="*/ 0 w 4644053"/>
                  <a:gd name="connsiteY2" fmla="*/ 1973062 h 3847611"/>
                  <a:gd name="connsiteX3" fmla="*/ 0 w 4644053"/>
                  <a:gd name="connsiteY3" fmla="*/ 2983155 h 3847611"/>
                  <a:gd name="connsiteX4" fmla="*/ 978195 w 4644053"/>
                  <a:gd name="connsiteY4" fmla="*/ 2972522 h 3847611"/>
                  <a:gd name="connsiteX5" fmla="*/ 955379 w 4644053"/>
                  <a:gd name="connsiteY5" fmla="*/ 2259288 h 3847611"/>
                  <a:gd name="connsiteX6" fmla="*/ 2772000 w 4644053"/>
                  <a:gd name="connsiteY6" fmla="*/ 2259287 h 3847611"/>
                  <a:gd name="connsiteX7" fmla="*/ 2768489 w 4644053"/>
                  <a:gd name="connsiteY7" fmla="*/ 3847611 h 3847611"/>
                  <a:gd name="connsiteX8" fmla="*/ 4644053 w 4644053"/>
                  <a:gd name="connsiteY8" fmla="*/ 3830940 h 3847611"/>
                  <a:gd name="connsiteX9" fmla="*/ 4634970 w 4644053"/>
                  <a:gd name="connsiteY9" fmla="*/ 0 h 3847611"/>
                  <a:gd name="connsiteX10" fmla="*/ 2640696 w 4644053"/>
                  <a:gd name="connsiteY10" fmla="*/ 18969 h 3847611"/>
                  <a:gd name="connsiteX11" fmla="*/ 2658039 w 4644053"/>
                  <a:gd name="connsiteY11" fmla="*/ 730497 h 3847611"/>
                  <a:gd name="connsiteX12" fmla="*/ 3444948 w 4644053"/>
                  <a:gd name="connsiteY12" fmla="*/ 729052 h 3847611"/>
                  <a:gd name="connsiteX13" fmla="*/ 3449285 w 4644053"/>
                  <a:gd name="connsiteY13" fmla="*/ 1190254 h 3847611"/>
                  <a:gd name="connsiteX14" fmla="*/ 1097115 w 4644053"/>
                  <a:gd name="connsiteY14" fmla="*/ 1198590 h 3847611"/>
                  <a:gd name="connsiteX0" fmla="*/ 1097115 w 4644053"/>
                  <a:gd name="connsiteY0" fmla="*/ 1198590 h 3847611"/>
                  <a:gd name="connsiteX1" fmla="*/ 1095153 w 4644053"/>
                  <a:gd name="connsiteY1" fmla="*/ 1983694 h 3847611"/>
                  <a:gd name="connsiteX2" fmla="*/ 0 w 4644053"/>
                  <a:gd name="connsiteY2" fmla="*/ 1973062 h 3847611"/>
                  <a:gd name="connsiteX3" fmla="*/ 0 w 4644053"/>
                  <a:gd name="connsiteY3" fmla="*/ 2983155 h 3847611"/>
                  <a:gd name="connsiteX4" fmla="*/ 978195 w 4644053"/>
                  <a:gd name="connsiteY4" fmla="*/ 2972522 h 3847611"/>
                  <a:gd name="connsiteX5" fmla="*/ 955379 w 4644053"/>
                  <a:gd name="connsiteY5" fmla="*/ 2259288 h 3847611"/>
                  <a:gd name="connsiteX6" fmla="*/ 2746812 w 4644053"/>
                  <a:gd name="connsiteY6" fmla="*/ 2117584 h 3847611"/>
                  <a:gd name="connsiteX7" fmla="*/ 2768489 w 4644053"/>
                  <a:gd name="connsiteY7" fmla="*/ 3847611 h 3847611"/>
                  <a:gd name="connsiteX8" fmla="*/ 4644053 w 4644053"/>
                  <a:gd name="connsiteY8" fmla="*/ 3830940 h 3847611"/>
                  <a:gd name="connsiteX9" fmla="*/ 4634970 w 4644053"/>
                  <a:gd name="connsiteY9" fmla="*/ 0 h 3847611"/>
                  <a:gd name="connsiteX10" fmla="*/ 2640696 w 4644053"/>
                  <a:gd name="connsiteY10" fmla="*/ 18969 h 3847611"/>
                  <a:gd name="connsiteX11" fmla="*/ 2658039 w 4644053"/>
                  <a:gd name="connsiteY11" fmla="*/ 730497 h 3847611"/>
                  <a:gd name="connsiteX12" fmla="*/ 3444948 w 4644053"/>
                  <a:gd name="connsiteY12" fmla="*/ 729052 h 3847611"/>
                  <a:gd name="connsiteX13" fmla="*/ 3449285 w 4644053"/>
                  <a:gd name="connsiteY13" fmla="*/ 1190254 h 3847611"/>
                  <a:gd name="connsiteX14" fmla="*/ 1097115 w 4644053"/>
                  <a:gd name="connsiteY14" fmla="*/ 1198590 h 3847611"/>
                  <a:gd name="connsiteX0" fmla="*/ 1097115 w 4644053"/>
                  <a:gd name="connsiteY0" fmla="*/ 1198590 h 3847611"/>
                  <a:gd name="connsiteX1" fmla="*/ 1095153 w 4644053"/>
                  <a:gd name="connsiteY1" fmla="*/ 1983694 h 3847611"/>
                  <a:gd name="connsiteX2" fmla="*/ 0 w 4644053"/>
                  <a:gd name="connsiteY2" fmla="*/ 1973062 h 3847611"/>
                  <a:gd name="connsiteX3" fmla="*/ 0 w 4644053"/>
                  <a:gd name="connsiteY3" fmla="*/ 2983155 h 3847611"/>
                  <a:gd name="connsiteX4" fmla="*/ 978195 w 4644053"/>
                  <a:gd name="connsiteY4" fmla="*/ 2972522 h 3847611"/>
                  <a:gd name="connsiteX5" fmla="*/ 942785 w 4644053"/>
                  <a:gd name="connsiteY5" fmla="*/ 2125919 h 3847611"/>
                  <a:gd name="connsiteX6" fmla="*/ 2746812 w 4644053"/>
                  <a:gd name="connsiteY6" fmla="*/ 2117584 h 3847611"/>
                  <a:gd name="connsiteX7" fmla="*/ 2768489 w 4644053"/>
                  <a:gd name="connsiteY7" fmla="*/ 3847611 h 3847611"/>
                  <a:gd name="connsiteX8" fmla="*/ 4644053 w 4644053"/>
                  <a:gd name="connsiteY8" fmla="*/ 3830940 h 3847611"/>
                  <a:gd name="connsiteX9" fmla="*/ 4634970 w 4644053"/>
                  <a:gd name="connsiteY9" fmla="*/ 0 h 3847611"/>
                  <a:gd name="connsiteX10" fmla="*/ 2640696 w 4644053"/>
                  <a:gd name="connsiteY10" fmla="*/ 18969 h 3847611"/>
                  <a:gd name="connsiteX11" fmla="*/ 2658039 w 4644053"/>
                  <a:gd name="connsiteY11" fmla="*/ 730497 h 3847611"/>
                  <a:gd name="connsiteX12" fmla="*/ 3444948 w 4644053"/>
                  <a:gd name="connsiteY12" fmla="*/ 729052 h 3847611"/>
                  <a:gd name="connsiteX13" fmla="*/ 3449285 w 4644053"/>
                  <a:gd name="connsiteY13" fmla="*/ 1190254 h 3847611"/>
                  <a:gd name="connsiteX14" fmla="*/ 1097115 w 4644053"/>
                  <a:gd name="connsiteY14" fmla="*/ 1198590 h 3847611"/>
                  <a:gd name="connsiteX0" fmla="*/ 1097115 w 4644053"/>
                  <a:gd name="connsiteY0" fmla="*/ 1198590 h 3847611"/>
                  <a:gd name="connsiteX1" fmla="*/ 1095153 w 4644053"/>
                  <a:gd name="connsiteY1" fmla="*/ 1983694 h 3847611"/>
                  <a:gd name="connsiteX2" fmla="*/ 0 w 4644053"/>
                  <a:gd name="connsiteY2" fmla="*/ 1973062 h 3847611"/>
                  <a:gd name="connsiteX3" fmla="*/ 0 w 4644053"/>
                  <a:gd name="connsiteY3" fmla="*/ 2983155 h 3847611"/>
                  <a:gd name="connsiteX4" fmla="*/ 978195 w 4644053"/>
                  <a:gd name="connsiteY4" fmla="*/ 2972522 h 3847611"/>
                  <a:gd name="connsiteX5" fmla="*/ 993162 w 4644053"/>
                  <a:gd name="connsiteY5" fmla="*/ 2125919 h 3847611"/>
                  <a:gd name="connsiteX6" fmla="*/ 2746812 w 4644053"/>
                  <a:gd name="connsiteY6" fmla="*/ 2117584 h 3847611"/>
                  <a:gd name="connsiteX7" fmla="*/ 2768489 w 4644053"/>
                  <a:gd name="connsiteY7" fmla="*/ 3847611 h 3847611"/>
                  <a:gd name="connsiteX8" fmla="*/ 4644053 w 4644053"/>
                  <a:gd name="connsiteY8" fmla="*/ 3830940 h 3847611"/>
                  <a:gd name="connsiteX9" fmla="*/ 4634970 w 4644053"/>
                  <a:gd name="connsiteY9" fmla="*/ 0 h 3847611"/>
                  <a:gd name="connsiteX10" fmla="*/ 2640696 w 4644053"/>
                  <a:gd name="connsiteY10" fmla="*/ 18969 h 3847611"/>
                  <a:gd name="connsiteX11" fmla="*/ 2658039 w 4644053"/>
                  <a:gd name="connsiteY11" fmla="*/ 730497 h 3847611"/>
                  <a:gd name="connsiteX12" fmla="*/ 3444948 w 4644053"/>
                  <a:gd name="connsiteY12" fmla="*/ 729052 h 3847611"/>
                  <a:gd name="connsiteX13" fmla="*/ 3449285 w 4644053"/>
                  <a:gd name="connsiteY13" fmla="*/ 1190254 h 3847611"/>
                  <a:gd name="connsiteX14" fmla="*/ 1097115 w 4644053"/>
                  <a:gd name="connsiteY14" fmla="*/ 1198590 h 3847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644053" h="3847611">
                    <a:moveTo>
                      <a:pt x="1097115" y="1198590"/>
                    </a:moveTo>
                    <a:lnTo>
                      <a:pt x="1095153" y="1983694"/>
                    </a:lnTo>
                    <a:lnTo>
                      <a:pt x="0" y="1973062"/>
                    </a:lnTo>
                    <a:lnTo>
                      <a:pt x="0" y="2983155"/>
                    </a:lnTo>
                    <a:lnTo>
                      <a:pt x="978195" y="2972522"/>
                    </a:lnTo>
                    <a:lnTo>
                      <a:pt x="993162" y="2125919"/>
                    </a:lnTo>
                    <a:lnTo>
                      <a:pt x="2746812" y="2117584"/>
                    </a:lnTo>
                    <a:cubicBezTo>
                      <a:pt x="2749840" y="2560892"/>
                      <a:pt x="2765461" y="3404303"/>
                      <a:pt x="2768489" y="3847611"/>
                    </a:cubicBezTo>
                    <a:lnTo>
                      <a:pt x="4644053" y="3830940"/>
                    </a:lnTo>
                    <a:cubicBezTo>
                      <a:pt x="4641025" y="2553960"/>
                      <a:pt x="4637998" y="1276980"/>
                      <a:pt x="4634970" y="0"/>
                    </a:cubicBezTo>
                    <a:lnTo>
                      <a:pt x="2640696" y="18969"/>
                    </a:lnTo>
                    <a:lnTo>
                      <a:pt x="2658039" y="730497"/>
                    </a:lnTo>
                    <a:lnTo>
                      <a:pt x="3444948" y="729052"/>
                    </a:lnTo>
                    <a:cubicBezTo>
                      <a:pt x="3446394" y="882786"/>
                      <a:pt x="3447839" y="1036520"/>
                      <a:pt x="3449285" y="1190254"/>
                    </a:cubicBezTo>
                    <a:lnTo>
                      <a:pt x="1097115" y="1198590"/>
                    </a:lnTo>
                    <a:close/>
                  </a:path>
                </a:pathLst>
              </a:custGeom>
              <a:noFill/>
              <a:ln w="19050">
                <a:solidFill>
                  <a:srgbClr val="7030A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TextBox 78">
                <a:extLst>
                  <a:ext uri="{FF2B5EF4-FFF2-40B4-BE49-F238E27FC236}">
                    <a16:creationId xmlns:a16="http://schemas.microsoft.com/office/drawing/2014/main" id="{BCEC8123-01C9-4FE0-9403-DAD3A0165AE5}"/>
                  </a:ext>
                </a:extLst>
              </p:cNvPr>
              <p:cNvSpPr txBox="1"/>
              <p:nvPr/>
            </p:nvSpPr>
            <p:spPr>
              <a:xfrm rot="16200000">
                <a:off x="6992548" y="2293685"/>
                <a:ext cx="2247480" cy="294453"/>
              </a:xfrm>
              <a:prstGeom prst="rect">
                <a:avLst/>
              </a:prstGeom>
              <a:noFill/>
            </p:spPr>
            <p:txBody>
              <a:bodyPr wrap="square" rtlCol="0">
                <a:spAutoFit/>
              </a:bodyPr>
              <a:lstStyle/>
              <a:p>
                <a:pPr algn="ctr"/>
                <a:r>
                  <a:rPr lang="en-US" sz="1600" b="1" dirty="0">
                    <a:solidFill>
                      <a:srgbClr val="7030A0"/>
                    </a:solidFill>
                    <a:latin typeface="+mn-lt"/>
                  </a:rPr>
                  <a:t>Compressed air</a:t>
                </a:r>
              </a:p>
            </p:txBody>
          </p:sp>
        </p:grpSp>
        <p:grpSp>
          <p:nvGrpSpPr>
            <p:cNvPr id="83" name="Group 82">
              <a:extLst>
                <a:ext uri="{FF2B5EF4-FFF2-40B4-BE49-F238E27FC236}">
                  <a16:creationId xmlns:a16="http://schemas.microsoft.com/office/drawing/2014/main" id="{5455B1EA-C651-4902-BBAF-28784663A9A6}"/>
                </a:ext>
              </a:extLst>
            </p:cNvPr>
            <p:cNvGrpSpPr/>
            <p:nvPr/>
          </p:nvGrpSpPr>
          <p:grpSpPr>
            <a:xfrm>
              <a:off x="1148316" y="436400"/>
              <a:ext cx="7708604" cy="4642100"/>
              <a:chOff x="1148316" y="436400"/>
              <a:chExt cx="7708604" cy="4642100"/>
            </a:xfrm>
          </p:grpSpPr>
          <p:sp>
            <p:nvSpPr>
              <p:cNvPr id="81" name="Rectangle 80">
                <a:extLst>
                  <a:ext uri="{FF2B5EF4-FFF2-40B4-BE49-F238E27FC236}">
                    <a16:creationId xmlns:a16="http://schemas.microsoft.com/office/drawing/2014/main" id="{9FD2C13E-C0ED-4740-8805-4169B6C8A77B}"/>
                  </a:ext>
                </a:extLst>
              </p:cNvPr>
              <p:cNvSpPr/>
              <p:nvPr/>
            </p:nvSpPr>
            <p:spPr>
              <a:xfrm>
                <a:off x="1148316" y="436400"/>
                <a:ext cx="7708604" cy="4642100"/>
              </a:xfrm>
              <a:prstGeom prst="rect">
                <a:avLst/>
              </a:prstGeom>
              <a:noFill/>
              <a:ln w="28575">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TextBox 81">
                <a:extLst>
                  <a:ext uri="{FF2B5EF4-FFF2-40B4-BE49-F238E27FC236}">
                    <a16:creationId xmlns:a16="http://schemas.microsoft.com/office/drawing/2014/main" id="{36CFBBC6-064C-4CE9-9246-BC94F6BCA5F4}"/>
                  </a:ext>
                </a:extLst>
              </p:cNvPr>
              <p:cNvSpPr txBox="1"/>
              <p:nvPr/>
            </p:nvSpPr>
            <p:spPr>
              <a:xfrm rot="16200000">
                <a:off x="7516451" y="2296410"/>
                <a:ext cx="2214892" cy="294453"/>
              </a:xfrm>
              <a:prstGeom prst="rect">
                <a:avLst/>
              </a:prstGeom>
              <a:noFill/>
            </p:spPr>
            <p:txBody>
              <a:bodyPr wrap="square" rtlCol="0">
                <a:spAutoFit/>
              </a:bodyPr>
              <a:lstStyle/>
              <a:p>
                <a:pPr algn="ctr"/>
                <a:r>
                  <a:rPr lang="en-US" sz="1600" b="1" dirty="0">
                    <a:solidFill>
                      <a:srgbClr val="0070C0"/>
                    </a:solidFill>
                    <a:latin typeface="+mn-lt"/>
                  </a:rPr>
                  <a:t>Electrical Energy</a:t>
                </a:r>
              </a:p>
            </p:txBody>
          </p:sp>
        </p:grpSp>
      </p:grpSp>
    </p:spTree>
    <p:extLst>
      <p:ext uri="{BB962C8B-B14F-4D97-AF65-F5344CB8AC3E}">
        <p14:creationId xmlns:p14="http://schemas.microsoft.com/office/powerpoint/2010/main" val="28254309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4991369A-4079-4ADE-AE09-722EA40AEF80}"/>
              </a:ext>
            </a:extLst>
          </p:cNvPr>
          <p:cNvSpPr/>
          <p:nvPr/>
        </p:nvSpPr>
        <p:spPr>
          <a:xfrm>
            <a:off x="6577371" y="1192123"/>
            <a:ext cx="969244" cy="231248"/>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200" dirty="0"/>
              <a:t>Fuel/Gas</a:t>
            </a:r>
          </a:p>
        </p:txBody>
      </p:sp>
      <p:sp>
        <p:nvSpPr>
          <p:cNvPr id="7" name="Rectangle: Rounded Corners 6">
            <a:extLst>
              <a:ext uri="{FF2B5EF4-FFF2-40B4-BE49-F238E27FC236}">
                <a16:creationId xmlns:a16="http://schemas.microsoft.com/office/drawing/2014/main" id="{43D97A33-DE38-4593-B416-B338541E7FED}"/>
              </a:ext>
            </a:extLst>
          </p:cNvPr>
          <p:cNvSpPr/>
          <p:nvPr/>
        </p:nvSpPr>
        <p:spPr>
          <a:xfrm>
            <a:off x="6651604" y="1556048"/>
            <a:ext cx="820777" cy="231248"/>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200" dirty="0"/>
              <a:t>Boiler</a:t>
            </a:r>
          </a:p>
        </p:txBody>
      </p:sp>
      <p:sp>
        <p:nvSpPr>
          <p:cNvPr id="8" name="Rectangle: Rounded Corners 7">
            <a:extLst>
              <a:ext uri="{FF2B5EF4-FFF2-40B4-BE49-F238E27FC236}">
                <a16:creationId xmlns:a16="http://schemas.microsoft.com/office/drawing/2014/main" id="{64C1811F-E164-4A21-872F-980CF22DE3E7}"/>
              </a:ext>
            </a:extLst>
          </p:cNvPr>
          <p:cNvSpPr/>
          <p:nvPr/>
        </p:nvSpPr>
        <p:spPr>
          <a:xfrm>
            <a:off x="4274545" y="1305002"/>
            <a:ext cx="1214223" cy="38833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100" dirty="0"/>
              <a:t>Transformation station</a:t>
            </a:r>
          </a:p>
        </p:txBody>
      </p:sp>
      <p:sp>
        <p:nvSpPr>
          <p:cNvPr id="9" name="Rectangle: Rounded Corners 8">
            <a:extLst>
              <a:ext uri="{FF2B5EF4-FFF2-40B4-BE49-F238E27FC236}">
                <a16:creationId xmlns:a16="http://schemas.microsoft.com/office/drawing/2014/main" id="{D765AE74-70E5-4B8F-A27A-19918F98B0D5}"/>
              </a:ext>
            </a:extLst>
          </p:cNvPr>
          <p:cNvSpPr/>
          <p:nvPr/>
        </p:nvSpPr>
        <p:spPr>
          <a:xfrm>
            <a:off x="873230" y="2498405"/>
            <a:ext cx="1183667" cy="38833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200" dirty="0"/>
              <a:t>HVAC</a:t>
            </a:r>
          </a:p>
        </p:txBody>
      </p:sp>
      <p:sp>
        <p:nvSpPr>
          <p:cNvPr id="11" name="Rectangle: Rounded Corners 10">
            <a:extLst>
              <a:ext uri="{FF2B5EF4-FFF2-40B4-BE49-F238E27FC236}">
                <a16:creationId xmlns:a16="http://schemas.microsoft.com/office/drawing/2014/main" id="{0B6DEDAA-3C2A-4D02-B8B8-1E08C2BBACBB}"/>
              </a:ext>
            </a:extLst>
          </p:cNvPr>
          <p:cNvSpPr/>
          <p:nvPr/>
        </p:nvSpPr>
        <p:spPr>
          <a:xfrm>
            <a:off x="868776" y="3469222"/>
            <a:ext cx="1183667" cy="38833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200" dirty="0"/>
              <a:t>Lighting</a:t>
            </a:r>
          </a:p>
        </p:txBody>
      </p:sp>
      <p:sp>
        <p:nvSpPr>
          <p:cNvPr id="12" name="Rectangle: Rounded Corners 11">
            <a:extLst>
              <a:ext uri="{FF2B5EF4-FFF2-40B4-BE49-F238E27FC236}">
                <a16:creationId xmlns:a16="http://schemas.microsoft.com/office/drawing/2014/main" id="{18203E44-B41C-4283-9474-F4121DF7FB1F}"/>
              </a:ext>
            </a:extLst>
          </p:cNvPr>
          <p:cNvSpPr/>
          <p:nvPr/>
        </p:nvSpPr>
        <p:spPr>
          <a:xfrm>
            <a:off x="865897" y="3940752"/>
            <a:ext cx="1183667" cy="38833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200" dirty="0"/>
              <a:t>Air compressor</a:t>
            </a:r>
          </a:p>
        </p:txBody>
      </p:sp>
      <p:sp>
        <p:nvSpPr>
          <p:cNvPr id="13" name="Rectangle: Rounded Corners 12">
            <a:extLst>
              <a:ext uri="{FF2B5EF4-FFF2-40B4-BE49-F238E27FC236}">
                <a16:creationId xmlns:a16="http://schemas.microsoft.com/office/drawing/2014/main" id="{D10790BB-17EA-4636-8544-A82366EBFEB5}"/>
              </a:ext>
            </a:extLst>
          </p:cNvPr>
          <p:cNvSpPr/>
          <p:nvPr/>
        </p:nvSpPr>
        <p:spPr>
          <a:xfrm>
            <a:off x="865897" y="2997692"/>
            <a:ext cx="1183667" cy="38833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200" dirty="0"/>
              <a:t>Vacuum</a:t>
            </a:r>
          </a:p>
        </p:txBody>
      </p:sp>
      <p:sp>
        <p:nvSpPr>
          <p:cNvPr id="15" name="Rectangle: Rounded Corners 14">
            <a:extLst>
              <a:ext uri="{FF2B5EF4-FFF2-40B4-BE49-F238E27FC236}">
                <a16:creationId xmlns:a16="http://schemas.microsoft.com/office/drawing/2014/main" id="{B46CC14C-302F-4272-8BB1-E3A77EA4B37E}"/>
              </a:ext>
            </a:extLst>
          </p:cNvPr>
          <p:cNvSpPr/>
          <p:nvPr/>
        </p:nvSpPr>
        <p:spPr>
          <a:xfrm>
            <a:off x="8236256" y="4761210"/>
            <a:ext cx="897059" cy="347669"/>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200" dirty="0"/>
              <a:t>Logistics</a:t>
            </a:r>
          </a:p>
        </p:txBody>
      </p:sp>
      <p:cxnSp>
        <p:nvCxnSpPr>
          <p:cNvPr id="17" name="Straight Arrow Connector 16">
            <a:extLst>
              <a:ext uri="{FF2B5EF4-FFF2-40B4-BE49-F238E27FC236}">
                <a16:creationId xmlns:a16="http://schemas.microsoft.com/office/drawing/2014/main" id="{3465E882-3A0E-4BE9-8DCF-04CD43D39FFF}"/>
              </a:ext>
            </a:extLst>
          </p:cNvPr>
          <p:cNvCxnSpPr>
            <a:stCxn id="6" idx="2"/>
            <a:endCxn id="7" idx="0"/>
          </p:cNvCxnSpPr>
          <p:nvPr/>
        </p:nvCxnSpPr>
        <p:spPr>
          <a:xfrm>
            <a:off x="7061993" y="1423371"/>
            <a:ext cx="0" cy="132677"/>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Connector: Elbow 19">
            <a:extLst>
              <a:ext uri="{FF2B5EF4-FFF2-40B4-BE49-F238E27FC236}">
                <a16:creationId xmlns:a16="http://schemas.microsoft.com/office/drawing/2014/main" id="{80142E02-6AD7-499F-B9B4-011C4C9C43D3}"/>
              </a:ext>
            </a:extLst>
          </p:cNvPr>
          <p:cNvCxnSpPr>
            <a:cxnSpLocks/>
            <a:stCxn id="6" idx="3"/>
            <a:endCxn id="32" idx="0"/>
          </p:cNvCxnSpPr>
          <p:nvPr/>
        </p:nvCxnSpPr>
        <p:spPr>
          <a:xfrm>
            <a:off x="7546615" y="1307747"/>
            <a:ext cx="19066" cy="1973790"/>
          </a:xfrm>
          <a:prstGeom prst="bentConnector5">
            <a:avLst>
              <a:gd name="adj1" fmla="val 6111943"/>
              <a:gd name="adj2" fmla="val 50005"/>
              <a:gd name="adj3" fmla="val 6094965"/>
            </a:avLst>
          </a:prstGeom>
          <a:ln w="9525" cap="flat" cmpd="sng" algn="ctr">
            <a:solidFill>
              <a:srgbClr val="C000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grpSp>
        <p:nvGrpSpPr>
          <p:cNvPr id="24" name="Group 23">
            <a:extLst>
              <a:ext uri="{FF2B5EF4-FFF2-40B4-BE49-F238E27FC236}">
                <a16:creationId xmlns:a16="http://schemas.microsoft.com/office/drawing/2014/main" id="{707C3405-CAD8-4844-AA6B-D061EC843F36}"/>
              </a:ext>
            </a:extLst>
          </p:cNvPr>
          <p:cNvGrpSpPr/>
          <p:nvPr/>
        </p:nvGrpSpPr>
        <p:grpSpPr>
          <a:xfrm>
            <a:off x="3054112" y="2119797"/>
            <a:ext cx="5118790" cy="2690386"/>
            <a:chOff x="1148316" y="436400"/>
            <a:chExt cx="7708604" cy="4642100"/>
          </a:xfrm>
        </p:grpSpPr>
        <p:grpSp>
          <p:nvGrpSpPr>
            <p:cNvPr id="25" name="Group 24">
              <a:extLst>
                <a:ext uri="{FF2B5EF4-FFF2-40B4-BE49-F238E27FC236}">
                  <a16:creationId xmlns:a16="http://schemas.microsoft.com/office/drawing/2014/main" id="{B0C8DDED-6B08-4A5E-9524-6357DF3D74DA}"/>
                </a:ext>
              </a:extLst>
            </p:cNvPr>
            <p:cNvGrpSpPr/>
            <p:nvPr/>
          </p:nvGrpSpPr>
          <p:grpSpPr>
            <a:xfrm>
              <a:off x="1310400" y="532800"/>
              <a:ext cx="6172956" cy="4453870"/>
              <a:chOff x="2004747" y="511674"/>
              <a:chExt cx="6241898" cy="4529407"/>
            </a:xfrm>
          </p:grpSpPr>
          <p:grpSp>
            <p:nvGrpSpPr>
              <p:cNvPr id="35" name="Group 34">
                <a:extLst>
                  <a:ext uri="{FF2B5EF4-FFF2-40B4-BE49-F238E27FC236}">
                    <a16:creationId xmlns:a16="http://schemas.microsoft.com/office/drawing/2014/main" id="{8A37D493-BD0E-4E08-8E29-1964CFEB2EC9}"/>
                  </a:ext>
                </a:extLst>
              </p:cNvPr>
              <p:cNvGrpSpPr/>
              <p:nvPr/>
            </p:nvGrpSpPr>
            <p:grpSpPr>
              <a:xfrm>
                <a:off x="2004747" y="511674"/>
                <a:ext cx="6241898" cy="4529407"/>
                <a:chOff x="2001408" y="596857"/>
                <a:chExt cx="6241898" cy="4529407"/>
              </a:xfrm>
            </p:grpSpPr>
            <p:sp>
              <p:nvSpPr>
                <p:cNvPr id="38" name="Rectangle: Rounded Corners 37">
                  <a:extLst>
                    <a:ext uri="{FF2B5EF4-FFF2-40B4-BE49-F238E27FC236}">
                      <a16:creationId xmlns:a16="http://schemas.microsoft.com/office/drawing/2014/main" id="{946797A5-0A52-48A6-BCBB-ADE135975FF4}"/>
                    </a:ext>
                  </a:extLst>
                </p:cNvPr>
                <p:cNvSpPr/>
                <p:nvPr/>
              </p:nvSpPr>
              <p:spPr>
                <a:xfrm>
                  <a:off x="2011395" y="596857"/>
                  <a:ext cx="1132799" cy="511789"/>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600" dirty="0"/>
                    <a:t>Raw material warehouse</a:t>
                  </a:r>
                </a:p>
              </p:txBody>
            </p:sp>
            <p:grpSp>
              <p:nvGrpSpPr>
                <p:cNvPr id="39" name="Group 38">
                  <a:extLst>
                    <a:ext uri="{FF2B5EF4-FFF2-40B4-BE49-F238E27FC236}">
                      <a16:creationId xmlns:a16="http://schemas.microsoft.com/office/drawing/2014/main" id="{CA0D85C8-41F6-4C4A-9FEE-BD530EC1652B}"/>
                    </a:ext>
                  </a:extLst>
                </p:cNvPr>
                <p:cNvGrpSpPr/>
                <p:nvPr/>
              </p:nvGrpSpPr>
              <p:grpSpPr>
                <a:xfrm>
                  <a:off x="5544913" y="596857"/>
                  <a:ext cx="2527078" cy="1467973"/>
                  <a:chOff x="5665361" y="881961"/>
                  <a:chExt cx="2081839" cy="1467973"/>
                </a:xfrm>
              </p:grpSpPr>
              <p:sp>
                <p:nvSpPr>
                  <p:cNvPr id="67" name="Rectangle 66">
                    <a:extLst>
                      <a:ext uri="{FF2B5EF4-FFF2-40B4-BE49-F238E27FC236}">
                        <a16:creationId xmlns:a16="http://schemas.microsoft.com/office/drawing/2014/main" id="{984C3284-8B92-46EB-8441-F9892FFC6310}"/>
                      </a:ext>
                    </a:extLst>
                  </p:cNvPr>
                  <p:cNvSpPr/>
                  <p:nvPr/>
                </p:nvSpPr>
                <p:spPr>
                  <a:xfrm>
                    <a:off x="5712161" y="881961"/>
                    <a:ext cx="2035039" cy="1467973"/>
                  </a:xfrm>
                  <a:prstGeom prst="rect">
                    <a:avLst/>
                  </a:prstGeom>
                  <a:solidFill>
                    <a:schemeClr val="accent1">
                      <a:lumMod val="20000"/>
                      <a:lumOff val="80000"/>
                    </a:schemeClr>
                  </a:solidFill>
                  <a:ln w="1270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dirty="0"/>
                  </a:p>
                </p:txBody>
              </p:sp>
              <p:graphicFrame>
                <p:nvGraphicFramePr>
                  <p:cNvPr id="68" name="Diagram 67">
                    <a:extLst>
                      <a:ext uri="{FF2B5EF4-FFF2-40B4-BE49-F238E27FC236}">
                        <a16:creationId xmlns:a16="http://schemas.microsoft.com/office/drawing/2014/main" id="{18CD7A58-C518-4D33-8C04-D738A23DCEC8}"/>
                      </a:ext>
                    </a:extLst>
                  </p:cNvPr>
                  <p:cNvGraphicFramePr/>
                  <p:nvPr>
                    <p:extLst>
                      <p:ext uri="{D42A27DB-BD31-4B8C-83A1-F6EECF244321}">
                        <p14:modId xmlns:p14="http://schemas.microsoft.com/office/powerpoint/2010/main" val="2732762511"/>
                      </p:ext>
                    </p:extLst>
                  </p:nvPr>
                </p:nvGraphicFramePr>
                <p:xfrm>
                  <a:off x="5665361" y="1217388"/>
                  <a:ext cx="1039199" cy="8342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9" name="Diagram 68">
                    <a:extLst>
                      <a:ext uri="{FF2B5EF4-FFF2-40B4-BE49-F238E27FC236}">
                        <a16:creationId xmlns:a16="http://schemas.microsoft.com/office/drawing/2014/main" id="{CA86B68B-8E79-4C18-B208-9713CC4CE608}"/>
                      </a:ext>
                    </a:extLst>
                  </p:cNvPr>
                  <p:cNvGraphicFramePr/>
                  <p:nvPr>
                    <p:extLst>
                      <p:ext uri="{D42A27DB-BD31-4B8C-83A1-F6EECF244321}">
                        <p14:modId xmlns:p14="http://schemas.microsoft.com/office/powerpoint/2010/main" val="3105194510"/>
                      </p:ext>
                    </p:extLst>
                  </p:nvPr>
                </p:nvGraphicFramePr>
                <p:xfrm>
                  <a:off x="6823720" y="1140322"/>
                  <a:ext cx="589160" cy="98843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70" name="TextBox 69">
                    <a:extLst>
                      <a:ext uri="{FF2B5EF4-FFF2-40B4-BE49-F238E27FC236}">
                        <a16:creationId xmlns:a16="http://schemas.microsoft.com/office/drawing/2014/main" id="{5450FAD8-3F7D-4853-9748-B59007960769}"/>
                      </a:ext>
                    </a:extLst>
                  </p:cNvPr>
                  <p:cNvSpPr txBox="1"/>
                  <p:nvPr/>
                </p:nvSpPr>
                <p:spPr>
                  <a:xfrm>
                    <a:off x="5728243" y="905374"/>
                    <a:ext cx="1173690" cy="297031"/>
                  </a:xfrm>
                  <a:prstGeom prst="rect">
                    <a:avLst/>
                  </a:prstGeom>
                  <a:noFill/>
                </p:spPr>
                <p:txBody>
                  <a:bodyPr wrap="square" rtlCol="0">
                    <a:spAutoFit/>
                  </a:bodyPr>
                  <a:lstStyle/>
                  <a:p>
                    <a:r>
                      <a:rPr lang="en-US" sz="500" b="1" dirty="0">
                        <a:solidFill>
                          <a:srgbClr val="C00000"/>
                        </a:solidFill>
                        <a:latin typeface="+mn-lt"/>
                      </a:rPr>
                      <a:t>Preparation for Sewing</a:t>
                    </a:r>
                  </a:p>
                </p:txBody>
              </p:sp>
            </p:grpSp>
            <p:cxnSp>
              <p:nvCxnSpPr>
                <p:cNvPr id="40" name="Straight Arrow Connector 39">
                  <a:extLst>
                    <a:ext uri="{FF2B5EF4-FFF2-40B4-BE49-F238E27FC236}">
                      <a16:creationId xmlns:a16="http://schemas.microsoft.com/office/drawing/2014/main" id="{714F6A71-8B95-4A74-BF09-5B433FFB3AA3}"/>
                    </a:ext>
                  </a:extLst>
                </p:cNvPr>
                <p:cNvCxnSpPr>
                  <a:cxnSpLocks/>
                  <a:stCxn id="38" idx="2"/>
                  <a:endCxn id="53" idx="0"/>
                </p:cNvCxnSpPr>
                <p:nvPr/>
              </p:nvCxnSpPr>
              <p:spPr>
                <a:xfrm>
                  <a:off x="2577795" y="1108646"/>
                  <a:ext cx="19927" cy="494356"/>
                </a:xfrm>
                <a:prstGeom prst="straightConnector1">
                  <a:avLst/>
                </a:prstGeom>
                <a:ln w="76200">
                  <a:tailEnd type="triangle"/>
                </a:ln>
              </p:spPr>
              <p:style>
                <a:lnRef idx="3">
                  <a:schemeClr val="accent2"/>
                </a:lnRef>
                <a:fillRef idx="0">
                  <a:schemeClr val="accent2"/>
                </a:fillRef>
                <a:effectRef idx="2">
                  <a:schemeClr val="accent2"/>
                </a:effectRef>
                <a:fontRef idx="minor">
                  <a:schemeClr val="tx1"/>
                </a:fontRef>
              </p:style>
            </p:cxnSp>
            <p:cxnSp>
              <p:nvCxnSpPr>
                <p:cNvPr id="41" name="Connector: Elbow 40">
                  <a:extLst>
                    <a:ext uri="{FF2B5EF4-FFF2-40B4-BE49-F238E27FC236}">
                      <a16:creationId xmlns:a16="http://schemas.microsoft.com/office/drawing/2014/main" id="{80DFBE74-2724-4F2A-A973-2A1F12DFB5E8}"/>
                    </a:ext>
                  </a:extLst>
                </p:cNvPr>
                <p:cNvCxnSpPr>
                  <a:cxnSpLocks/>
                  <a:stCxn id="57" idx="3"/>
                  <a:endCxn id="70" idx="1"/>
                </p:cNvCxnSpPr>
                <p:nvPr/>
              </p:nvCxnSpPr>
              <p:spPr>
                <a:xfrm flipV="1">
                  <a:off x="3194036" y="768786"/>
                  <a:ext cx="2427207" cy="3245322"/>
                </a:xfrm>
                <a:prstGeom prst="bentConnector3">
                  <a:avLst>
                    <a:gd name="adj1" fmla="val 50000"/>
                  </a:avLst>
                </a:prstGeom>
                <a:ln w="76200">
                  <a:tailEnd type="triangle"/>
                </a:ln>
              </p:spPr>
              <p:style>
                <a:lnRef idx="3">
                  <a:schemeClr val="accent2"/>
                </a:lnRef>
                <a:fillRef idx="0">
                  <a:schemeClr val="accent2"/>
                </a:fillRef>
                <a:effectRef idx="2">
                  <a:schemeClr val="accent2"/>
                </a:effectRef>
                <a:fontRef idx="minor">
                  <a:schemeClr val="tx1"/>
                </a:fontRef>
              </p:style>
            </p:cxnSp>
            <p:sp>
              <p:nvSpPr>
                <p:cNvPr id="42" name="Rectangle: Rounded Corners 41">
                  <a:extLst>
                    <a:ext uri="{FF2B5EF4-FFF2-40B4-BE49-F238E27FC236}">
                      <a16:creationId xmlns:a16="http://schemas.microsoft.com/office/drawing/2014/main" id="{A6932CB7-6604-40C0-A56A-35381DA77730}"/>
                    </a:ext>
                  </a:extLst>
                </p:cNvPr>
                <p:cNvSpPr/>
                <p:nvPr/>
              </p:nvSpPr>
              <p:spPr>
                <a:xfrm>
                  <a:off x="4595442" y="1408941"/>
                  <a:ext cx="613201" cy="359277"/>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600" dirty="0"/>
                    <a:t>Sewing</a:t>
                  </a:r>
                </a:p>
              </p:txBody>
            </p:sp>
            <p:cxnSp>
              <p:nvCxnSpPr>
                <p:cNvPr id="43" name="Straight Arrow Connector 42">
                  <a:extLst>
                    <a:ext uri="{FF2B5EF4-FFF2-40B4-BE49-F238E27FC236}">
                      <a16:creationId xmlns:a16="http://schemas.microsoft.com/office/drawing/2014/main" id="{4F0E1CB6-835B-4BFD-AB9B-E5CBA574C398}"/>
                    </a:ext>
                  </a:extLst>
                </p:cNvPr>
                <p:cNvCxnSpPr>
                  <a:cxnSpLocks/>
                  <a:endCxn id="42" idx="3"/>
                </p:cNvCxnSpPr>
                <p:nvPr/>
              </p:nvCxnSpPr>
              <p:spPr>
                <a:xfrm flipH="1">
                  <a:off x="5208643" y="1588580"/>
                  <a:ext cx="599177" cy="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44" name="Straight Arrow Connector 43">
                  <a:extLst>
                    <a:ext uri="{FF2B5EF4-FFF2-40B4-BE49-F238E27FC236}">
                      <a16:creationId xmlns:a16="http://schemas.microsoft.com/office/drawing/2014/main" id="{F3DACEF0-0578-42A3-A6C8-0299D4089565}"/>
                    </a:ext>
                  </a:extLst>
                </p:cNvPr>
                <p:cNvCxnSpPr>
                  <a:stCxn id="42" idx="2"/>
                </p:cNvCxnSpPr>
                <p:nvPr/>
              </p:nvCxnSpPr>
              <p:spPr>
                <a:xfrm flipH="1">
                  <a:off x="4901609" y="1768218"/>
                  <a:ext cx="434" cy="1362955"/>
                </a:xfrm>
                <a:prstGeom prst="straightConnector1">
                  <a:avLst/>
                </a:prstGeom>
                <a:ln w="76200">
                  <a:tailEnd type="triangle"/>
                </a:ln>
              </p:spPr>
              <p:style>
                <a:lnRef idx="3">
                  <a:schemeClr val="accent2"/>
                </a:lnRef>
                <a:fillRef idx="0">
                  <a:schemeClr val="accent2"/>
                </a:fillRef>
                <a:effectRef idx="2">
                  <a:schemeClr val="accent2"/>
                </a:effectRef>
                <a:fontRef idx="minor">
                  <a:schemeClr val="tx1"/>
                </a:fontRef>
              </p:style>
            </p:cxnSp>
            <p:grpSp>
              <p:nvGrpSpPr>
                <p:cNvPr id="45" name="Group 44">
                  <a:extLst>
                    <a:ext uri="{FF2B5EF4-FFF2-40B4-BE49-F238E27FC236}">
                      <a16:creationId xmlns:a16="http://schemas.microsoft.com/office/drawing/2014/main" id="{7C8F0063-8403-4689-AA08-AD35F0769FB1}"/>
                    </a:ext>
                  </a:extLst>
                </p:cNvPr>
                <p:cNvGrpSpPr/>
                <p:nvPr/>
              </p:nvGrpSpPr>
              <p:grpSpPr>
                <a:xfrm>
                  <a:off x="4464703" y="3083646"/>
                  <a:ext cx="3778603" cy="1586191"/>
                  <a:chOff x="4464703" y="3083646"/>
                  <a:chExt cx="3778603" cy="1586191"/>
                </a:xfrm>
              </p:grpSpPr>
              <p:grpSp>
                <p:nvGrpSpPr>
                  <p:cNvPr id="63" name="Group 62">
                    <a:extLst>
                      <a:ext uri="{FF2B5EF4-FFF2-40B4-BE49-F238E27FC236}">
                        <a16:creationId xmlns:a16="http://schemas.microsoft.com/office/drawing/2014/main" id="{FC4944FE-CF38-454D-9CCA-D2927B71D0B9}"/>
                      </a:ext>
                    </a:extLst>
                  </p:cNvPr>
                  <p:cNvGrpSpPr/>
                  <p:nvPr/>
                </p:nvGrpSpPr>
                <p:grpSpPr>
                  <a:xfrm>
                    <a:off x="4464703" y="3131173"/>
                    <a:ext cx="3778603" cy="1426427"/>
                    <a:chOff x="4464703" y="3131173"/>
                    <a:chExt cx="3778603" cy="1426427"/>
                  </a:xfrm>
                </p:grpSpPr>
                <p:sp>
                  <p:nvSpPr>
                    <p:cNvPr id="65" name="Rectangle 64">
                      <a:extLst>
                        <a:ext uri="{FF2B5EF4-FFF2-40B4-BE49-F238E27FC236}">
                          <a16:creationId xmlns:a16="http://schemas.microsoft.com/office/drawing/2014/main" id="{72E2741B-01E7-498B-8D91-40DD8225896B}"/>
                        </a:ext>
                      </a:extLst>
                    </p:cNvPr>
                    <p:cNvSpPr/>
                    <p:nvPr/>
                  </p:nvSpPr>
                  <p:spPr>
                    <a:xfrm>
                      <a:off x="4464703" y="3131173"/>
                      <a:ext cx="3778603" cy="1426427"/>
                    </a:xfrm>
                    <a:prstGeom prst="rect">
                      <a:avLst/>
                    </a:prstGeom>
                    <a:solidFill>
                      <a:schemeClr val="accent1">
                        <a:lumMod val="20000"/>
                        <a:lumOff val="80000"/>
                      </a:schemeClr>
                    </a:solidFill>
                    <a:ln w="1270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aphicFrame>
                  <p:nvGraphicFramePr>
                    <p:cNvPr id="66" name="Diagram 65">
                      <a:extLst>
                        <a:ext uri="{FF2B5EF4-FFF2-40B4-BE49-F238E27FC236}">
                          <a16:creationId xmlns:a16="http://schemas.microsoft.com/office/drawing/2014/main" id="{46D2B875-0953-44BF-92F5-E353EA877C46}"/>
                        </a:ext>
                      </a:extLst>
                    </p:cNvPr>
                    <p:cNvGraphicFramePr/>
                    <p:nvPr>
                      <p:extLst>
                        <p:ext uri="{D42A27DB-BD31-4B8C-83A1-F6EECF244321}">
                          <p14:modId xmlns:p14="http://schemas.microsoft.com/office/powerpoint/2010/main" val="3523324380"/>
                        </p:ext>
                      </p:extLst>
                    </p:nvPr>
                  </p:nvGraphicFramePr>
                  <p:xfrm>
                    <a:off x="4595442" y="3190318"/>
                    <a:ext cx="3384000" cy="1353087"/>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pSp>
              <p:sp>
                <p:nvSpPr>
                  <p:cNvPr id="64" name="TextBox 63">
                    <a:extLst>
                      <a:ext uri="{FF2B5EF4-FFF2-40B4-BE49-F238E27FC236}">
                        <a16:creationId xmlns:a16="http://schemas.microsoft.com/office/drawing/2014/main" id="{7E3C6607-FDD3-41B1-BBE3-E21C956348A6}"/>
                      </a:ext>
                    </a:extLst>
                  </p:cNvPr>
                  <p:cNvSpPr txBox="1"/>
                  <p:nvPr/>
                </p:nvSpPr>
                <p:spPr>
                  <a:xfrm rot="16200000">
                    <a:off x="7310917" y="3770056"/>
                    <a:ext cx="1586191" cy="213372"/>
                  </a:xfrm>
                  <a:prstGeom prst="rect">
                    <a:avLst/>
                  </a:prstGeom>
                  <a:noFill/>
                </p:spPr>
                <p:txBody>
                  <a:bodyPr wrap="square" rtlCol="0">
                    <a:spAutoFit/>
                  </a:bodyPr>
                  <a:lstStyle/>
                  <a:p>
                    <a:pPr algn="ctr"/>
                    <a:r>
                      <a:rPr lang="en-US" sz="300" b="1" dirty="0">
                        <a:solidFill>
                          <a:srgbClr val="C00000"/>
                        </a:solidFill>
                        <a:latin typeface="+mn-lt"/>
                      </a:rPr>
                      <a:t>Finishing and packing</a:t>
                    </a:r>
                  </a:p>
                </p:txBody>
              </p:sp>
            </p:grpSp>
            <p:grpSp>
              <p:nvGrpSpPr>
                <p:cNvPr id="46" name="Group 45">
                  <a:extLst>
                    <a:ext uri="{FF2B5EF4-FFF2-40B4-BE49-F238E27FC236}">
                      <a16:creationId xmlns:a16="http://schemas.microsoft.com/office/drawing/2014/main" id="{B7209AB2-93C7-49C7-8DCD-C68B04CE68E3}"/>
                    </a:ext>
                  </a:extLst>
                </p:cNvPr>
                <p:cNvGrpSpPr/>
                <p:nvPr/>
              </p:nvGrpSpPr>
              <p:grpSpPr>
                <a:xfrm>
                  <a:off x="5628010" y="2191887"/>
                  <a:ext cx="1652688" cy="828128"/>
                  <a:chOff x="5628010" y="2253733"/>
                  <a:chExt cx="1652688" cy="828128"/>
                </a:xfrm>
              </p:grpSpPr>
              <p:grpSp>
                <p:nvGrpSpPr>
                  <p:cNvPr id="59" name="Group 58">
                    <a:extLst>
                      <a:ext uri="{FF2B5EF4-FFF2-40B4-BE49-F238E27FC236}">
                        <a16:creationId xmlns:a16="http://schemas.microsoft.com/office/drawing/2014/main" id="{657C06C0-C6E1-4EE7-BBF6-F0B1EF43A8B1}"/>
                      </a:ext>
                    </a:extLst>
                  </p:cNvPr>
                  <p:cNvGrpSpPr/>
                  <p:nvPr/>
                </p:nvGrpSpPr>
                <p:grpSpPr>
                  <a:xfrm>
                    <a:off x="5628012" y="2253733"/>
                    <a:ext cx="1652686" cy="828128"/>
                    <a:chOff x="5176899" y="2582338"/>
                    <a:chExt cx="1135409" cy="1164642"/>
                  </a:xfrm>
                </p:grpSpPr>
                <p:sp>
                  <p:nvSpPr>
                    <p:cNvPr id="61" name="Rectangle 60">
                      <a:extLst>
                        <a:ext uri="{FF2B5EF4-FFF2-40B4-BE49-F238E27FC236}">
                          <a16:creationId xmlns:a16="http://schemas.microsoft.com/office/drawing/2014/main" id="{6B57943D-2182-4546-AE31-BAB6A0D05CA7}"/>
                        </a:ext>
                      </a:extLst>
                    </p:cNvPr>
                    <p:cNvSpPr/>
                    <p:nvPr/>
                  </p:nvSpPr>
                  <p:spPr>
                    <a:xfrm>
                      <a:off x="5176899" y="2582338"/>
                      <a:ext cx="1135409" cy="1164642"/>
                    </a:xfrm>
                    <a:prstGeom prst="rect">
                      <a:avLst/>
                    </a:prstGeom>
                    <a:solidFill>
                      <a:schemeClr val="accent1">
                        <a:lumMod val="20000"/>
                        <a:lumOff val="80000"/>
                      </a:schemeClr>
                    </a:solidFill>
                    <a:ln w="1270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62" name="Rectangle: Rounded Corners 61">
                      <a:extLst>
                        <a:ext uri="{FF2B5EF4-FFF2-40B4-BE49-F238E27FC236}">
                          <a16:creationId xmlns:a16="http://schemas.microsoft.com/office/drawing/2014/main" id="{E60FFB41-D128-4885-A372-1CF1D228A0DB}"/>
                        </a:ext>
                      </a:extLst>
                    </p:cNvPr>
                    <p:cNvSpPr/>
                    <p:nvPr/>
                  </p:nvSpPr>
                  <p:spPr>
                    <a:xfrm>
                      <a:off x="5300429" y="2920541"/>
                      <a:ext cx="864000" cy="625971"/>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600" dirty="0"/>
                        <a:t>Washing, Dyeing, Tumbling,…</a:t>
                      </a:r>
                    </a:p>
                  </p:txBody>
                </p:sp>
              </p:grpSp>
              <p:sp>
                <p:nvSpPr>
                  <p:cNvPr id="60" name="TextBox 59">
                    <a:extLst>
                      <a:ext uri="{FF2B5EF4-FFF2-40B4-BE49-F238E27FC236}">
                        <a16:creationId xmlns:a16="http://schemas.microsoft.com/office/drawing/2014/main" id="{CA391469-02F2-4626-BF77-DE46E13E8AF5}"/>
                      </a:ext>
                    </a:extLst>
                  </p:cNvPr>
                  <p:cNvSpPr txBox="1"/>
                  <p:nvPr/>
                </p:nvSpPr>
                <p:spPr>
                  <a:xfrm>
                    <a:off x="5628010" y="2255526"/>
                    <a:ext cx="749958" cy="297031"/>
                  </a:xfrm>
                  <a:prstGeom prst="rect">
                    <a:avLst/>
                  </a:prstGeom>
                  <a:noFill/>
                </p:spPr>
                <p:txBody>
                  <a:bodyPr wrap="square" rtlCol="0">
                    <a:spAutoFit/>
                  </a:bodyPr>
                  <a:lstStyle/>
                  <a:p>
                    <a:r>
                      <a:rPr lang="en-US" sz="500" b="1" dirty="0">
                        <a:solidFill>
                          <a:srgbClr val="C00000"/>
                        </a:solidFill>
                        <a:latin typeface="+mn-lt"/>
                      </a:rPr>
                      <a:t>Treatment</a:t>
                    </a:r>
                  </a:p>
                </p:txBody>
              </p:sp>
            </p:grpSp>
            <p:grpSp>
              <p:nvGrpSpPr>
                <p:cNvPr id="47" name="Group 46">
                  <a:extLst>
                    <a:ext uri="{FF2B5EF4-FFF2-40B4-BE49-F238E27FC236}">
                      <a16:creationId xmlns:a16="http://schemas.microsoft.com/office/drawing/2014/main" id="{A8DAC988-64AD-446E-97BE-1DC3E239A927}"/>
                    </a:ext>
                  </a:extLst>
                </p:cNvPr>
                <p:cNvGrpSpPr/>
                <p:nvPr/>
              </p:nvGrpSpPr>
              <p:grpSpPr>
                <a:xfrm>
                  <a:off x="2030011" y="3459709"/>
                  <a:ext cx="1292423" cy="1108800"/>
                  <a:chOff x="1599600" y="3448800"/>
                  <a:chExt cx="1257754" cy="1108800"/>
                </a:xfrm>
              </p:grpSpPr>
              <p:grpSp>
                <p:nvGrpSpPr>
                  <p:cNvPr id="55" name="Group 54">
                    <a:extLst>
                      <a:ext uri="{FF2B5EF4-FFF2-40B4-BE49-F238E27FC236}">
                        <a16:creationId xmlns:a16="http://schemas.microsoft.com/office/drawing/2014/main" id="{809641CE-A9D4-41F2-AFF5-90124ABD5D83}"/>
                      </a:ext>
                    </a:extLst>
                  </p:cNvPr>
                  <p:cNvGrpSpPr/>
                  <p:nvPr/>
                </p:nvGrpSpPr>
                <p:grpSpPr>
                  <a:xfrm>
                    <a:off x="1599600" y="3448800"/>
                    <a:ext cx="1257754" cy="1108800"/>
                    <a:chOff x="1653600" y="3448800"/>
                    <a:chExt cx="1153829" cy="1108800"/>
                  </a:xfrm>
                </p:grpSpPr>
                <p:sp>
                  <p:nvSpPr>
                    <p:cNvPr id="57" name="Rectangle 56">
                      <a:extLst>
                        <a:ext uri="{FF2B5EF4-FFF2-40B4-BE49-F238E27FC236}">
                          <a16:creationId xmlns:a16="http://schemas.microsoft.com/office/drawing/2014/main" id="{0B8A08BB-335D-45EB-BB18-536148CBA363}"/>
                        </a:ext>
                      </a:extLst>
                    </p:cNvPr>
                    <p:cNvSpPr/>
                    <p:nvPr/>
                  </p:nvSpPr>
                  <p:spPr>
                    <a:xfrm>
                      <a:off x="1653600" y="3448800"/>
                      <a:ext cx="1039200" cy="1108800"/>
                    </a:xfrm>
                    <a:prstGeom prst="rect">
                      <a:avLst/>
                    </a:prstGeom>
                    <a:solidFill>
                      <a:schemeClr val="accent1">
                        <a:lumMod val="20000"/>
                        <a:lumOff val="80000"/>
                      </a:schemeClr>
                    </a:solidFill>
                    <a:ln w="1270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aphicFrame>
                  <p:nvGraphicFramePr>
                    <p:cNvPr id="58" name="Diagram 57">
                      <a:extLst>
                        <a:ext uri="{FF2B5EF4-FFF2-40B4-BE49-F238E27FC236}">
                          <a16:creationId xmlns:a16="http://schemas.microsoft.com/office/drawing/2014/main" id="{62A1DD69-7BF7-482D-B3E4-A3D19A2BA37C}"/>
                        </a:ext>
                      </a:extLst>
                    </p:cNvPr>
                    <p:cNvGraphicFramePr/>
                    <p:nvPr>
                      <p:extLst>
                        <p:ext uri="{D42A27DB-BD31-4B8C-83A1-F6EECF244321}">
                          <p14:modId xmlns:p14="http://schemas.microsoft.com/office/powerpoint/2010/main" val="3965862674"/>
                        </p:ext>
                      </p:extLst>
                    </p:nvPr>
                  </p:nvGraphicFramePr>
                  <p:xfrm>
                    <a:off x="1768230" y="3606702"/>
                    <a:ext cx="1039199" cy="834298"/>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grpSp>
              <p:sp>
                <p:nvSpPr>
                  <p:cNvPr id="56" name="TextBox 55">
                    <a:extLst>
                      <a:ext uri="{FF2B5EF4-FFF2-40B4-BE49-F238E27FC236}">
                        <a16:creationId xmlns:a16="http://schemas.microsoft.com/office/drawing/2014/main" id="{99ED0BDE-4BBF-42F1-A18E-D22A5BE73E37}"/>
                      </a:ext>
                    </a:extLst>
                  </p:cNvPr>
                  <p:cNvSpPr txBox="1"/>
                  <p:nvPr/>
                </p:nvSpPr>
                <p:spPr>
                  <a:xfrm rot="16200000">
                    <a:off x="1346125" y="3876300"/>
                    <a:ext cx="840496" cy="253793"/>
                  </a:xfrm>
                  <a:prstGeom prst="rect">
                    <a:avLst/>
                  </a:prstGeom>
                  <a:noFill/>
                </p:spPr>
                <p:txBody>
                  <a:bodyPr wrap="square" rtlCol="0">
                    <a:spAutoFit/>
                  </a:bodyPr>
                  <a:lstStyle/>
                  <a:p>
                    <a:pPr algn="ctr"/>
                    <a:r>
                      <a:rPr lang="en-US" sz="500" b="1" dirty="0">
                        <a:solidFill>
                          <a:srgbClr val="C00000"/>
                        </a:solidFill>
                        <a:latin typeface="+mn-lt"/>
                      </a:rPr>
                      <a:t>Cutting</a:t>
                    </a:r>
                  </a:p>
                </p:txBody>
              </p:sp>
            </p:grpSp>
            <p:grpSp>
              <p:nvGrpSpPr>
                <p:cNvPr id="48" name="Group 47">
                  <a:extLst>
                    <a:ext uri="{FF2B5EF4-FFF2-40B4-BE49-F238E27FC236}">
                      <a16:creationId xmlns:a16="http://schemas.microsoft.com/office/drawing/2014/main" id="{D70BF4F1-7C61-4F4B-B624-B61F4D02AFFC}"/>
                    </a:ext>
                  </a:extLst>
                </p:cNvPr>
                <p:cNvGrpSpPr/>
                <p:nvPr/>
              </p:nvGrpSpPr>
              <p:grpSpPr>
                <a:xfrm>
                  <a:off x="2001408" y="1603002"/>
                  <a:ext cx="1192627" cy="1610185"/>
                  <a:chOff x="1539772" y="1592093"/>
                  <a:chExt cx="1192627" cy="1610185"/>
                </a:xfrm>
              </p:grpSpPr>
              <p:grpSp>
                <p:nvGrpSpPr>
                  <p:cNvPr id="51" name="Group 50">
                    <a:extLst>
                      <a:ext uri="{FF2B5EF4-FFF2-40B4-BE49-F238E27FC236}">
                        <a16:creationId xmlns:a16="http://schemas.microsoft.com/office/drawing/2014/main" id="{2990FED0-9C41-48A0-B792-FEFAE884E9E3}"/>
                      </a:ext>
                    </a:extLst>
                  </p:cNvPr>
                  <p:cNvGrpSpPr/>
                  <p:nvPr/>
                </p:nvGrpSpPr>
                <p:grpSpPr>
                  <a:xfrm>
                    <a:off x="1539772" y="1592093"/>
                    <a:ext cx="1192627" cy="1610185"/>
                    <a:chOff x="1546973" y="1577693"/>
                    <a:chExt cx="1192627" cy="1610185"/>
                  </a:xfrm>
                </p:grpSpPr>
                <p:sp>
                  <p:nvSpPr>
                    <p:cNvPr id="53" name="Rectangle 52">
                      <a:extLst>
                        <a:ext uri="{FF2B5EF4-FFF2-40B4-BE49-F238E27FC236}">
                          <a16:creationId xmlns:a16="http://schemas.microsoft.com/office/drawing/2014/main" id="{25F84D63-D54E-4800-816D-3323858E4750}"/>
                        </a:ext>
                      </a:extLst>
                    </p:cNvPr>
                    <p:cNvSpPr/>
                    <p:nvPr/>
                  </p:nvSpPr>
                  <p:spPr>
                    <a:xfrm>
                      <a:off x="1546973" y="1577693"/>
                      <a:ext cx="1192627" cy="1610185"/>
                    </a:xfrm>
                    <a:prstGeom prst="rect">
                      <a:avLst/>
                    </a:prstGeom>
                    <a:solidFill>
                      <a:schemeClr val="accent1">
                        <a:lumMod val="20000"/>
                        <a:lumOff val="80000"/>
                      </a:schemeClr>
                    </a:solidFill>
                    <a:ln w="1270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aphicFrame>
                  <p:nvGraphicFramePr>
                    <p:cNvPr id="54" name="Diagram 53">
                      <a:extLst>
                        <a:ext uri="{FF2B5EF4-FFF2-40B4-BE49-F238E27FC236}">
                          <a16:creationId xmlns:a16="http://schemas.microsoft.com/office/drawing/2014/main" id="{2EFEC3FC-DE4C-4240-80C9-898AE4A96F27}"/>
                        </a:ext>
                      </a:extLst>
                    </p:cNvPr>
                    <p:cNvGraphicFramePr/>
                    <p:nvPr>
                      <p:extLst>
                        <p:ext uri="{D42A27DB-BD31-4B8C-83A1-F6EECF244321}">
                          <p14:modId xmlns:p14="http://schemas.microsoft.com/office/powerpoint/2010/main" val="3627933074"/>
                        </p:ext>
                      </p:extLst>
                    </p:nvPr>
                  </p:nvGraphicFramePr>
                  <p:xfrm>
                    <a:off x="1919693" y="1601999"/>
                    <a:ext cx="692046" cy="1518430"/>
                  </p:xfrm>
                  <a:graphic>
                    <a:graphicData uri="http://schemas.openxmlformats.org/drawingml/2006/diagram">
                      <dgm:relIds xmlns:dgm="http://schemas.openxmlformats.org/drawingml/2006/diagram" xmlns:r="http://schemas.openxmlformats.org/officeDocument/2006/relationships" r:dm="rId22" r:lo="rId23" r:qs="rId24" r:cs="rId25"/>
                    </a:graphicData>
                  </a:graphic>
                </p:graphicFrame>
              </p:grpSp>
              <p:sp>
                <p:nvSpPr>
                  <p:cNvPr id="52" name="TextBox 51">
                    <a:extLst>
                      <a:ext uri="{FF2B5EF4-FFF2-40B4-BE49-F238E27FC236}">
                        <a16:creationId xmlns:a16="http://schemas.microsoft.com/office/drawing/2014/main" id="{539DA68A-9F3C-4E62-95B8-988F22981218}"/>
                      </a:ext>
                    </a:extLst>
                  </p:cNvPr>
                  <p:cNvSpPr txBox="1"/>
                  <p:nvPr/>
                </p:nvSpPr>
                <p:spPr>
                  <a:xfrm rot="16200000">
                    <a:off x="1032951" y="2257424"/>
                    <a:ext cx="1422384" cy="328070"/>
                  </a:xfrm>
                  <a:prstGeom prst="rect">
                    <a:avLst/>
                  </a:prstGeom>
                  <a:noFill/>
                </p:spPr>
                <p:txBody>
                  <a:bodyPr wrap="square" rtlCol="0">
                    <a:spAutoFit/>
                  </a:bodyPr>
                  <a:lstStyle/>
                  <a:p>
                    <a:pPr algn="ctr"/>
                    <a:r>
                      <a:rPr lang="en-US" sz="400" b="1" dirty="0">
                        <a:solidFill>
                          <a:srgbClr val="C00000"/>
                        </a:solidFill>
                        <a:latin typeface="+mn-lt"/>
                      </a:rPr>
                      <a:t>Design, pattern, prep, cutting</a:t>
                    </a:r>
                  </a:p>
                </p:txBody>
              </p:sp>
            </p:grpSp>
            <p:sp>
              <p:nvSpPr>
                <p:cNvPr id="49" name="Rectangle: Rounded Corners 48">
                  <a:extLst>
                    <a:ext uri="{FF2B5EF4-FFF2-40B4-BE49-F238E27FC236}">
                      <a16:creationId xmlns:a16="http://schemas.microsoft.com/office/drawing/2014/main" id="{0BDD3D96-A444-4306-9768-0C3FF976ED51}"/>
                    </a:ext>
                  </a:extLst>
                </p:cNvPr>
                <p:cNvSpPr/>
                <p:nvPr/>
              </p:nvSpPr>
              <p:spPr>
                <a:xfrm>
                  <a:off x="4593101" y="4668759"/>
                  <a:ext cx="1404062" cy="457505"/>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600" dirty="0"/>
                    <a:t>Finished product warehouse</a:t>
                  </a:r>
                </a:p>
              </p:txBody>
            </p:sp>
            <p:cxnSp>
              <p:nvCxnSpPr>
                <p:cNvPr id="50" name="Connector: Elbow 49">
                  <a:extLst>
                    <a:ext uri="{FF2B5EF4-FFF2-40B4-BE49-F238E27FC236}">
                      <a16:creationId xmlns:a16="http://schemas.microsoft.com/office/drawing/2014/main" id="{80E6AF2F-D3E3-49B2-B496-CF0F22ADAC0F}"/>
                    </a:ext>
                  </a:extLst>
                </p:cNvPr>
                <p:cNvCxnSpPr>
                  <a:cxnSpLocks/>
                  <a:stCxn id="65" idx="1"/>
                  <a:endCxn id="49" idx="1"/>
                </p:cNvCxnSpPr>
                <p:nvPr/>
              </p:nvCxnSpPr>
              <p:spPr>
                <a:xfrm rot="10800000" flipH="1" flipV="1">
                  <a:off x="4464703" y="3844386"/>
                  <a:ext cx="128399" cy="1053125"/>
                </a:xfrm>
                <a:prstGeom prst="bentConnector3">
                  <a:avLst>
                    <a:gd name="adj1" fmla="val -502626"/>
                  </a:avLst>
                </a:prstGeom>
                <a:ln w="76200">
                  <a:tailEnd type="triangle"/>
                </a:ln>
              </p:spPr>
              <p:style>
                <a:lnRef idx="3">
                  <a:schemeClr val="accent2"/>
                </a:lnRef>
                <a:fillRef idx="0">
                  <a:schemeClr val="accent2"/>
                </a:fillRef>
                <a:effectRef idx="2">
                  <a:schemeClr val="accent2"/>
                </a:effectRef>
                <a:fontRef idx="minor">
                  <a:schemeClr val="tx1"/>
                </a:fontRef>
              </p:style>
            </p:cxnSp>
          </p:grpSp>
          <p:sp>
            <p:nvSpPr>
              <p:cNvPr id="36" name="Left Brace 35">
                <a:extLst>
                  <a:ext uri="{FF2B5EF4-FFF2-40B4-BE49-F238E27FC236}">
                    <a16:creationId xmlns:a16="http://schemas.microsoft.com/office/drawing/2014/main" id="{30332936-2B87-435D-9EF4-0402C3367E6B}"/>
                  </a:ext>
                </a:extLst>
              </p:cNvPr>
              <p:cNvSpPr/>
              <p:nvPr/>
            </p:nvSpPr>
            <p:spPr>
              <a:xfrm>
                <a:off x="6298639" y="617454"/>
                <a:ext cx="1138499" cy="1266975"/>
              </a:xfrm>
              <a:prstGeom prst="leftBrace">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900"/>
              </a:p>
            </p:txBody>
          </p:sp>
          <p:sp>
            <p:nvSpPr>
              <p:cNvPr id="37" name="Left Brace 36">
                <a:extLst>
                  <a:ext uri="{FF2B5EF4-FFF2-40B4-BE49-F238E27FC236}">
                    <a16:creationId xmlns:a16="http://schemas.microsoft.com/office/drawing/2014/main" id="{364A0DA0-7A45-40F9-AAF2-C9E2315D4695}"/>
                  </a:ext>
                </a:extLst>
              </p:cNvPr>
              <p:cNvSpPr/>
              <p:nvPr/>
            </p:nvSpPr>
            <p:spPr>
              <a:xfrm>
                <a:off x="5034211" y="2115609"/>
                <a:ext cx="961217" cy="794419"/>
              </a:xfrm>
              <a:prstGeom prst="leftBrace">
                <a:avLst>
                  <a:gd name="adj1" fmla="val 6985"/>
                  <a:gd name="adj2" fmla="val 48652"/>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900"/>
              </a:p>
            </p:txBody>
          </p:sp>
        </p:grpSp>
        <p:grpSp>
          <p:nvGrpSpPr>
            <p:cNvPr id="26" name="Group 25">
              <a:extLst>
                <a:ext uri="{FF2B5EF4-FFF2-40B4-BE49-F238E27FC236}">
                  <a16:creationId xmlns:a16="http://schemas.microsoft.com/office/drawing/2014/main" id="{3FDEF304-C764-4E83-B556-2EA56D6ECA85}"/>
                </a:ext>
              </a:extLst>
            </p:cNvPr>
            <p:cNvGrpSpPr/>
            <p:nvPr/>
          </p:nvGrpSpPr>
          <p:grpSpPr>
            <a:xfrm>
              <a:off x="1616149" y="601461"/>
              <a:ext cx="6264829" cy="4164291"/>
              <a:chOff x="1616149" y="601461"/>
              <a:chExt cx="6264829" cy="4164291"/>
            </a:xfrm>
          </p:grpSpPr>
          <p:sp>
            <p:nvSpPr>
              <p:cNvPr id="33" name="Freeform: Shape 32">
                <a:extLst>
                  <a:ext uri="{FF2B5EF4-FFF2-40B4-BE49-F238E27FC236}">
                    <a16:creationId xmlns:a16="http://schemas.microsoft.com/office/drawing/2014/main" id="{F84D696C-A126-4202-A25B-901A9073AC7D}"/>
                  </a:ext>
                </a:extLst>
              </p:cNvPr>
              <p:cNvSpPr/>
              <p:nvPr/>
            </p:nvSpPr>
            <p:spPr>
              <a:xfrm>
                <a:off x="1616149" y="601461"/>
                <a:ext cx="6264829" cy="4164291"/>
              </a:xfrm>
              <a:custGeom>
                <a:avLst/>
                <a:gdLst>
                  <a:gd name="connsiteX0" fmla="*/ 0 w 5943600"/>
                  <a:gd name="connsiteY0" fmla="*/ 3317358 h 3934046"/>
                  <a:gd name="connsiteX1" fmla="*/ 1371600 w 5943600"/>
                  <a:gd name="connsiteY1" fmla="*/ 3349256 h 3934046"/>
                  <a:gd name="connsiteX2" fmla="*/ 1360967 w 5943600"/>
                  <a:gd name="connsiteY2" fmla="*/ 637953 h 3934046"/>
                  <a:gd name="connsiteX3" fmla="*/ 4614530 w 5943600"/>
                  <a:gd name="connsiteY3" fmla="*/ 648586 h 3934046"/>
                  <a:gd name="connsiteX4" fmla="*/ 4593265 w 5943600"/>
                  <a:gd name="connsiteY4" fmla="*/ 0 h 3934046"/>
                  <a:gd name="connsiteX5" fmla="*/ 5922335 w 5943600"/>
                  <a:gd name="connsiteY5" fmla="*/ 10632 h 3934046"/>
                  <a:gd name="connsiteX6" fmla="*/ 5943600 w 5943600"/>
                  <a:gd name="connsiteY6" fmla="*/ 3934046 h 3934046"/>
                  <a:gd name="connsiteX7" fmla="*/ 3944679 w 5943600"/>
                  <a:gd name="connsiteY7" fmla="*/ 3880883 h 3934046"/>
                  <a:gd name="connsiteX8" fmla="*/ 3923414 w 5943600"/>
                  <a:gd name="connsiteY8" fmla="*/ 2488018 h 3934046"/>
                  <a:gd name="connsiteX9" fmla="*/ 3019646 w 5943600"/>
                  <a:gd name="connsiteY9" fmla="*/ 2498651 h 3934046"/>
                  <a:gd name="connsiteX10" fmla="*/ 3051544 w 5943600"/>
                  <a:gd name="connsiteY10" fmla="*/ 3827721 h 3934046"/>
                  <a:gd name="connsiteX11" fmla="*/ 21265 w 5943600"/>
                  <a:gd name="connsiteY11" fmla="*/ 3827721 h 3934046"/>
                  <a:gd name="connsiteX12" fmla="*/ 0 w 5943600"/>
                  <a:gd name="connsiteY12" fmla="*/ 3317358 h 3934046"/>
                  <a:gd name="connsiteX0" fmla="*/ 0 w 6198781"/>
                  <a:gd name="connsiteY0" fmla="*/ 3317358 h 3934046"/>
                  <a:gd name="connsiteX1" fmla="*/ 1371600 w 6198781"/>
                  <a:gd name="connsiteY1" fmla="*/ 3349256 h 3934046"/>
                  <a:gd name="connsiteX2" fmla="*/ 1360967 w 6198781"/>
                  <a:gd name="connsiteY2" fmla="*/ 637953 h 3934046"/>
                  <a:gd name="connsiteX3" fmla="*/ 4614530 w 6198781"/>
                  <a:gd name="connsiteY3" fmla="*/ 648586 h 3934046"/>
                  <a:gd name="connsiteX4" fmla="*/ 4593265 w 6198781"/>
                  <a:gd name="connsiteY4" fmla="*/ 0 h 3934046"/>
                  <a:gd name="connsiteX5" fmla="*/ 6198781 w 6198781"/>
                  <a:gd name="connsiteY5" fmla="*/ 31897 h 3934046"/>
                  <a:gd name="connsiteX6" fmla="*/ 5943600 w 6198781"/>
                  <a:gd name="connsiteY6" fmla="*/ 3934046 h 3934046"/>
                  <a:gd name="connsiteX7" fmla="*/ 3944679 w 6198781"/>
                  <a:gd name="connsiteY7" fmla="*/ 3880883 h 3934046"/>
                  <a:gd name="connsiteX8" fmla="*/ 3923414 w 6198781"/>
                  <a:gd name="connsiteY8" fmla="*/ 2488018 h 3934046"/>
                  <a:gd name="connsiteX9" fmla="*/ 3019646 w 6198781"/>
                  <a:gd name="connsiteY9" fmla="*/ 2498651 h 3934046"/>
                  <a:gd name="connsiteX10" fmla="*/ 3051544 w 6198781"/>
                  <a:gd name="connsiteY10" fmla="*/ 3827721 h 3934046"/>
                  <a:gd name="connsiteX11" fmla="*/ 21265 w 6198781"/>
                  <a:gd name="connsiteY11" fmla="*/ 3827721 h 3934046"/>
                  <a:gd name="connsiteX12" fmla="*/ 0 w 6198781"/>
                  <a:gd name="connsiteY12" fmla="*/ 3317358 h 3934046"/>
                  <a:gd name="connsiteX0" fmla="*/ 0 w 6220047"/>
                  <a:gd name="connsiteY0" fmla="*/ 3317358 h 3880883"/>
                  <a:gd name="connsiteX1" fmla="*/ 1371600 w 6220047"/>
                  <a:gd name="connsiteY1" fmla="*/ 3349256 h 3880883"/>
                  <a:gd name="connsiteX2" fmla="*/ 1360967 w 6220047"/>
                  <a:gd name="connsiteY2" fmla="*/ 637953 h 3880883"/>
                  <a:gd name="connsiteX3" fmla="*/ 4614530 w 6220047"/>
                  <a:gd name="connsiteY3" fmla="*/ 648586 h 3880883"/>
                  <a:gd name="connsiteX4" fmla="*/ 4593265 w 6220047"/>
                  <a:gd name="connsiteY4" fmla="*/ 0 h 3880883"/>
                  <a:gd name="connsiteX5" fmla="*/ 6198781 w 6220047"/>
                  <a:gd name="connsiteY5" fmla="*/ 31897 h 3880883"/>
                  <a:gd name="connsiteX6" fmla="*/ 6220047 w 6220047"/>
                  <a:gd name="connsiteY6" fmla="*/ 3827721 h 3880883"/>
                  <a:gd name="connsiteX7" fmla="*/ 3944679 w 6220047"/>
                  <a:gd name="connsiteY7" fmla="*/ 3880883 h 3880883"/>
                  <a:gd name="connsiteX8" fmla="*/ 3923414 w 6220047"/>
                  <a:gd name="connsiteY8" fmla="*/ 2488018 h 3880883"/>
                  <a:gd name="connsiteX9" fmla="*/ 3019646 w 6220047"/>
                  <a:gd name="connsiteY9" fmla="*/ 2498651 h 3880883"/>
                  <a:gd name="connsiteX10" fmla="*/ 3051544 w 6220047"/>
                  <a:gd name="connsiteY10" fmla="*/ 3827721 h 3880883"/>
                  <a:gd name="connsiteX11" fmla="*/ 21265 w 6220047"/>
                  <a:gd name="connsiteY11" fmla="*/ 3827721 h 3880883"/>
                  <a:gd name="connsiteX12" fmla="*/ 0 w 6220047"/>
                  <a:gd name="connsiteY12" fmla="*/ 3317358 h 3880883"/>
                  <a:gd name="connsiteX0" fmla="*/ 0 w 6251945"/>
                  <a:gd name="connsiteY0" fmla="*/ 3317358 h 3880883"/>
                  <a:gd name="connsiteX1" fmla="*/ 1371600 w 6251945"/>
                  <a:gd name="connsiteY1" fmla="*/ 3349256 h 3880883"/>
                  <a:gd name="connsiteX2" fmla="*/ 1360967 w 6251945"/>
                  <a:gd name="connsiteY2" fmla="*/ 637953 h 3880883"/>
                  <a:gd name="connsiteX3" fmla="*/ 4614530 w 6251945"/>
                  <a:gd name="connsiteY3" fmla="*/ 648586 h 3880883"/>
                  <a:gd name="connsiteX4" fmla="*/ 4593265 w 6251945"/>
                  <a:gd name="connsiteY4" fmla="*/ 0 h 3880883"/>
                  <a:gd name="connsiteX5" fmla="*/ 6198781 w 6251945"/>
                  <a:gd name="connsiteY5" fmla="*/ 31897 h 3880883"/>
                  <a:gd name="connsiteX6" fmla="*/ 6251945 w 6251945"/>
                  <a:gd name="connsiteY6" fmla="*/ 3848986 h 3880883"/>
                  <a:gd name="connsiteX7" fmla="*/ 3944679 w 6251945"/>
                  <a:gd name="connsiteY7" fmla="*/ 3880883 h 3880883"/>
                  <a:gd name="connsiteX8" fmla="*/ 3923414 w 6251945"/>
                  <a:gd name="connsiteY8" fmla="*/ 2488018 h 3880883"/>
                  <a:gd name="connsiteX9" fmla="*/ 3019646 w 6251945"/>
                  <a:gd name="connsiteY9" fmla="*/ 2498651 h 3880883"/>
                  <a:gd name="connsiteX10" fmla="*/ 3051544 w 6251945"/>
                  <a:gd name="connsiteY10" fmla="*/ 3827721 h 3880883"/>
                  <a:gd name="connsiteX11" fmla="*/ 21265 w 6251945"/>
                  <a:gd name="connsiteY11" fmla="*/ 3827721 h 3880883"/>
                  <a:gd name="connsiteX12" fmla="*/ 0 w 6251945"/>
                  <a:gd name="connsiteY12" fmla="*/ 3317358 h 3880883"/>
                  <a:gd name="connsiteX0" fmla="*/ 0 w 6251945"/>
                  <a:gd name="connsiteY0" fmla="*/ 3317358 h 3994431"/>
                  <a:gd name="connsiteX1" fmla="*/ 1371600 w 6251945"/>
                  <a:gd name="connsiteY1" fmla="*/ 3349256 h 3994431"/>
                  <a:gd name="connsiteX2" fmla="*/ 1360967 w 6251945"/>
                  <a:gd name="connsiteY2" fmla="*/ 637953 h 3994431"/>
                  <a:gd name="connsiteX3" fmla="*/ 4614530 w 6251945"/>
                  <a:gd name="connsiteY3" fmla="*/ 648586 h 3994431"/>
                  <a:gd name="connsiteX4" fmla="*/ 4593265 w 6251945"/>
                  <a:gd name="connsiteY4" fmla="*/ 0 h 3994431"/>
                  <a:gd name="connsiteX5" fmla="*/ 6198781 w 6251945"/>
                  <a:gd name="connsiteY5" fmla="*/ 31897 h 3994431"/>
                  <a:gd name="connsiteX6" fmla="*/ 6251945 w 6251945"/>
                  <a:gd name="connsiteY6" fmla="*/ 3848986 h 3994431"/>
                  <a:gd name="connsiteX7" fmla="*/ 3944679 w 6251945"/>
                  <a:gd name="connsiteY7" fmla="*/ 3880883 h 3994431"/>
                  <a:gd name="connsiteX8" fmla="*/ 3923414 w 6251945"/>
                  <a:gd name="connsiteY8" fmla="*/ 2488018 h 3994431"/>
                  <a:gd name="connsiteX9" fmla="*/ 3019646 w 6251945"/>
                  <a:gd name="connsiteY9" fmla="*/ 2498651 h 3994431"/>
                  <a:gd name="connsiteX10" fmla="*/ 3051544 w 6251945"/>
                  <a:gd name="connsiteY10" fmla="*/ 3827721 h 3994431"/>
                  <a:gd name="connsiteX11" fmla="*/ 21265 w 6251945"/>
                  <a:gd name="connsiteY11" fmla="*/ 3994431 h 3994431"/>
                  <a:gd name="connsiteX12" fmla="*/ 0 w 6251945"/>
                  <a:gd name="connsiteY12" fmla="*/ 3317358 h 3994431"/>
                  <a:gd name="connsiteX0" fmla="*/ 0 w 6251945"/>
                  <a:gd name="connsiteY0" fmla="*/ 3317358 h 3994431"/>
                  <a:gd name="connsiteX1" fmla="*/ 1371600 w 6251945"/>
                  <a:gd name="connsiteY1" fmla="*/ 3349256 h 3994431"/>
                  <a:gd name="connsiteX2" fmla="*/ 1360967 w 6251945"/>
                  <a:gd name="connsiteY2" fmla="*/ 637953 h 3994431"/>
                  <a:gd name="connsiteX3" fmla="*/ 4614530 w 6251945"/>
                  <a:gd name="connsiteY3" fmla="*/ 648586 h 3994431"/>
                  <a:gd name="connsiteX4" fmla="*/ 4593265 w 6251945"/>
                  <a:gd name="connsiteY4" fmla="*/ 0 h 3994431"/>
                  <a:gd name="connsiteX5" fmla="*/ 6198781 w 6251945"/>
                  <a:gd name="connsiteY5" fmla="*/ 31897 h 3994431"/>
                  <a:gd name="connsiteX6" fmla="*/ 6251945 w 6251945"/>
                  <a:gd name="connsiteY6" fmla="*/ 3848986 h 3994431"/>
                  <a:gd name="connsiteX7" fmla="*/ 3944679 w 6251945"/>
                  <a:gd name="connsiteY7" fmla="*/ 3880883 h 3994431"/>
                  <a:gd name="connsiteX8" fmla="*/ 3923414 w 6251945"/>
                  <a:gd name="connsiteY8" fmla="*/ 2488018 h 3994431"/>
                  <a:gd name="connsiteX9" fmla="*/ 3019646 w 6251945"/>
                  <a:gd name="connsiteY9" fmla="*/ 2498651 h 3994431"/>
                  <a:gd name="connsiteX10" fmla="*/ 3064428 w 6251945"/>
                  <a:gd name="connsiteY10" fmla="*/ 3894405 h 3994431"/>
                  <a:gd name="connsiteX11" fmla="*/ 21265 w 6251945"/>
                  <a:gd name="connsiteY11" fmla="*/ 3994431 h 3994431"/>
                  <a:gd name="connsiteX12" fmla="*/ 0 w 6251945"/>
                  <a:gd name="connsiteY12" fmla="*/ 3317358 h 3994431"/>
                  <a:gd name="connsiteX0" fmla="*/ 0 w 6251945"/>
                  <a:gd name="connsiteY0" fmla="*/ 3317358 h 3944418"/>
                  <a:gd name="connsiteX1" fmla="*/ 1371600 w 6251945"/>
                  <a:gd name="connsiteY1" fmla="*/ 3349256 h 3944418"/>
                  <a:gd name="connsiteX2" fmla="*/ 1360967 w 6251945"/>
                  <a:gd name="connsiteY2" fmla="*/ 637953 h 3944418"/>
                  <a:gd name="connsiteX3" fmla="*/ 4614530 w 6251945"/>
                  <a:gd name="connsiteY3" fmla="*/ 648586 h 3944418"/>
                  <a:gd name="connsiteX4" fmla="*/ 4593265 w 6251945"/>
                  <a:gd name="connsiteY4" fmla="*/ 0 h 3944418"/>
                  <a:gd name="connsiteX5" fmla="*/ 6198781 w 6251945"/>
                  <a:gd name="connsiteY5" fmla="*/ 31897 h 3944418"/>
                  <a:gd name="connsiteX6" fmla="*/ 6251945 w 6251945"/>
                  <a:gd name="connsiteY6" fmla="*/ 3848986 h 3944418"/>
                  <a:gd name="connsiteX7" fmla="*/ 3944679 w 6251945"/>
                  <a:gd name="connsiteY7" fmla="*/ 3880883 h 3944418"/>
                  <a:gd name="connsiteX8" fmla="*/ 3923414 w 6251945"/>
                  <a:gd name="connsiteY8" fmla="*/ 2488018 h 3944418"/>
                  <a:gd name="connsiteX9" fmla="*/ 3019646 w 6251945"/>
                  <a:gd name="connsiteY9" fmla="*/ 2498651 h 3944418"/>
                  <a:gd name="connsiteX10" fmla="*/ 3064428 w 6251945"/>
                  <a:gd name="connsiteY10" fmla="*/ 3894405 h 3944418"/>
                  <a:gd name="connsiteX11" fmla="*/ 8382 w 6251945"/>
                  <a:gd name="connsiteY11" fmla="*/ 3944418 h 3944418"/>
                  <a:gd name="connsiteX12" fmla="*/ 0 w 6251945"/>
                  <a:gd name="connsiteY12" fmla="*/ 3317358 h 3944418"/>
                  <a:gd name="connsiteX0" fmla="*/ 0 w 6251945"/>
                  <a:gd name="connsiteY0" fmla="*/ 3317358 h 3944418"/>
                  <a:gd name="connsiteX1" fmla="*/ 1371600 w 6251945"/>
                  <a:gd name="connsiteY1" fmla="*/ 3349256 h 3944418"/>
                  <a:gd name="connsiteX2" fmla="*/ 1360967 w 6251945"/>
                  <a:gd name="connsiteY2" fmla="*/ 637953 h 3944418"/>
                  <a:gd name="connsiteX3" fmla="*/ 4614530 w 6251945"/>
                  <a:gd name="connsiteY3" fmla="*/ 648586 h 3944418"/>
                  <a:gd name="connsiteX4" fmla="*/ 4593265 w 6251945"/>
                  <a:gd name="connsiteY4" fmla="*/ 0 h 3944418"/>
                  <a:gd name="connsiteX5" fmla="*/ 6198781 w 6251945"/>
                  <a:gd name="connsiteY5" fmla="*/ 31897 h 3944418"/>
                  <a:gd name="connsiteX6" fmla="*/ 6251945 w 6251945"/>
                  <a:gd name="connsiteY6" fmla="*/ 3848986 h 3944418"/>
                  <a:gd name="connsiteX7" fmla="*/ 3925354 w 6251945"/>
                  <a:gd name="connsiteY7" fmla="*/ 3930896 h 3944418"/>
                  <a:gd name="connsiteX8" fmla="*/ 3923414 w 6251945"/>
                  <a:gd name="connsiteY8" fmla="*/ 2488018 h 3944418"/>
                  <a:gd name="connsiteX9" fmla="*/ 3019646 w 6251945"/>
                  <a:gd name="connsiteY9" fmla="*/ 2498651 h 3944418"/>
                  <a:gd name="connsiteX10" fmla="*/ 3064428 w 6251945"/>
                  <a:gd name="connsiteY10" fmla="*/ 3894405 h 3944418"/>
                  <a:gd name="connsiteX11" fmla="*/ 8382 w 6251945"/>
                  <a:gd name="connsiteY11" fmla="*/ 3944418 h 3944418"/>
                  <a:gd name="connsiteX12" fmla="*/ 0 w 6251945"/>
                  <a:gd name="connsiteY12" fmla="*/ 3317358 h 3944418"/>
                  <a:gd name="connsiteX0" fmla="*/ 0 w 6251945"/>
                  <a:gd name="connsiteY0" fmla="*/ 3317358 h 3944418"/>
                  <a:gd name="connsiteX1" fmla="*/ 1371600 w 6251945"/>
                  <a:gd name="connsiteY1" fmla="*/ 3349256 h 3944418"/>
                  <a:gd name="connsiteX2" fmla="*/ 1360967 w 6251945"/>
                  <a:gd name="connsiteY2" fmla="*/ 637953 h 3944418"/>
                  <a:gd name="connsiteX3" fmla="*/ 4614530 w 6251945"/>
                  <a:gd name="connsiteY3" fmla="*/ 648586 h 3944418"/>
                  <a:gd name="connsiteX4" fmla="*/ 4593265 w 6251945"/>
                  <a:gd name="connsiteY4" fmla="*/ 0 h 3944418"/>
                  <a:gd name="connsiteX5" fmla="*/ 6198781 w 6251945"/>
                  <a:gd name="connsiteY5" fmla="*/ 31897 h 3944418"/>
                  <a:gd name="connsiteX6" fmla="*/ 6251945 w 6251945"/>
                  <a:gd name="connsiteY6" fmla="*/ 3848986 h 3944418"/>
                  <a:gd name="connsiteX7" fmla="*/ 3925354 w 6251945"/>
                  <a:gd name="connsiteY7" fmla="*/ 3930896 h 3944418"/>
                  <a:gd name="connsiteX8" fmla="*/ 3904089 w 6251945"/>
                  <a:gd name="connsiteY8" fmla="*/ 2421334 h 3944418"/>
                  <a:gd name="connsiteX9" fmla="*/ 3019646 w 6251945"/>
                  <a:gd name="connsiteY9" fmla="*/ 2498651 h 3944418"/>
                  <a:gd name="connsiteX10" fmla="*/ 3064428 w 6251945"/>
                  <a:gd name="connsiteY10" fmla="*/ 3894405 h 3944418"/>
                  <a:gd name="connsiteX11" fmla="*/ 8382 w 6251945"/>
                  <a:gd name="connsiteY11" fmla="*/ 3944418 h 3944418"/>
                  <a:gd name="connsiteX12" fmla="*/ 0 w 6251945"/>
                  <a:gd name="connsiteY12" fmla="*/ 3317358 h 3944418"/>
                  <a:gd name="connsiteX0" fmla="*/ 0 w 6251945"/>
                  <a:gd name="connsiteY0" fmla="*/ 3317358 h 3944418"/>
                  <a:gd name="connsiteX1" fmla="*/ 1371600 w 6251945"/>
                  <a:gd name="connsiteY1" fmla="*/ 3349256 h 3944418"/>
                  <a:gd name="connsiteX2" fmla="*/ 1360967 w 6251945"/>
                  <a:gd name="connsiteY2" fmla="*/ 637953 h 3944418"/>
                  <a:gd name="connsiteX3" fmla="*/ 4614530 w 6251945"/>
                  <a:gd name="connsiteY3" fmla="*/ 648586 h 3944418"/>
                  <a:gd name="connsiteX4" fmla="*/ 4593265 w 6251945"/>
                  <a:gd name="connsiteY4" fmla="*/ 0 h 3944418"/>
                  <a:gd name="connsiteX5" fmla="*/ 6198781 w 6251945"/>
                  <a:gd name="connsiteY5" fmla="*/ 31897 h 3944418"/>
                  <a:gd name="connsiteX6" fmla="*/ 6251945 w 6251945"/>
                  <a:gd name="connsiteY6" fmla="*/ 3848986 h 3944418"/>
                  <a:gd name="connsiteX7" fmla="*/ 3925354 w 6251945"/>
                  <a:gd name="connsiteY7" fmla="*/ 3930896 h 3944418"/>
                  <a:gd name="connsiteX8" fmla="*/ 3904089 w 6251945"/>
                  <a:gd name="connsiteY8" fmla="*/ 2421334 h 3944418"/>
                  <a:gd name="connsiteX9" fmla="*/ 3006762 w 6251945"/>
                  <a:gd name="connsiteY9" fmla="*/ 2423632 h 3944418"/>
                  <a:gd name="connsiteX10" fmla="*/ 3064428 w 6251945"/>
                  <a:gd name="connsiteY10" fmla="*/ 3894405 h 3944418"/>
                  <a:gd name="connsiteX11" fmla="*/ 8382 w 6251945"/>
                  <a:gd name="connsiteY11" fmla="*/ 3944418 h 3944418"/>
                  <a:gd name="connsiteX12" fmla="*/ 0 w 6251945"/>
                  <a:gd name="connsiteY12" fmla="*/ 3317358 h 3944418"/>
                  <a:gd name="connsiteX0" fmla="*/ 0 w 6251945"/>
                  <a:gd name="connsiteY0" fmla="*/ 3317358 h 3944418"/>
                  <a:gd name="connsiteX1" fmla="*/ 1371600 w 6251945"/>
                  <a:gd name="connsiteY1" fmla="*/ 3349256 h 3944418"/>
                  <a:gd name="connsiteX2" fmla="*/ 1360967 w 6251945"/>
                  <a:gd name="connsiteY2" fmla="*/ 637953 h 3944418"/>
                  <a:gd name="connsiteX3" fmla="*/ 4614530 w 6251945"/>
                  <a:gd name="connsiteY3" fmla="*/ 648586 h 3944418"/>
                  <a:gd name="connsiteX4" fmla="*/ 4593265 w 6251945"/>
                  <a:gd name="connsiteY4" fmla="*/ 0 h 3944418"/>
                  <a:gd name="connsiteX5" fmla="*/ 6198781 w 6251945"/>
                  <a:gd name="connsiteY5" fmla="*/ 31897 h 3944418"/>
                  <a:gd name="connsiteX6" fmla="*/ 6251945 w 6251945"/>
                  <a:gd name="connsiteY6" fmla="*/ 3848986 h 3944418"/>
                  <a:gd name="connsiteX7" fmla="*/ 3925354 w 6251945"/>
                  <a:gd name="connsiteY7" fmla="*/ 3930896 h 3944418"/>
                  <a:gd name="connsiteX8" fmla="*/ 3904089 w 6251945"/>
                  <a:gd name="connsiteY8" fmla="*/ 2421334 h 3944418"/>
                  <a:gd name="connsiteX9" fmla="*/ 3058297 w 6251945"/>
                  <a:gd name="connsiteY9" fmla="*/ 2415297 h 3944418"/>
                  <a:gd name="connsiteX10" fmla="*/ 3064428 w 6251945"/>
                  <a:gd name="connsiteY10" fmla="*/ 3894405 h 3944418"/>
                  <a:gd name="connsiteX11" fmla="*/ 8382 w 6251945"/>
                  <a:gd name="connsiteY11" fmla="*/ 3944418 h 3944418"/>
                  <a:gd name="connsiteX12" fmla="*/ 0 w 6251945"/>
                  <a:gd name="connsiteY12" fmla="*/ 3317358 h 3944418"/>
                  <a:gd name="connsiteX0" fmla="*/ 0 w 6251945"/>
                  <a:gd name="connsiteY0" fmla="*/ 3317358 h 4155955"/>
                  <a:gd name="connsiteX1" fmla="*/ 1371600 w 6251945"/>
                  <a:gd name="connsiteY1" fmla="*/ 3349256 h 4155955"/>
                  <a:gd name="connsiteX2" fmla="*/ 1360967 w 6251945"/>
                  <a:gd name="connsiteY2" fmla="*/ 637953 h 4155955"/>
                  <a:gd name="connsiteX3" fmla="*/ 4614530 w 6251945"/>
                  <a:gd name="connsiteY3" fmla="*/ 648586 h 4155955"/>
                  <a:gd name="connsiteX4" fmla="*/ 4593265 w 6251945"/>
                  <a:gd name="connsiteY4" fmla="*/ 0 h 4155955"/>
                  <a:gd name="connsiteX5" fmla="*/ 6198781 w 6251945"/>
                  <a:gd name="connsiteY5" fmla="*/ 31897 h 4155955"/>
                  <a:gd name="connsiteX6" fmla="*/ 6251945 w 6251945"/>
                  <a:gd name="connsiteY6" fmla="*/ 3848986 h 4155955"/>
                  <a:gd name="connsiteX7" fmla="*/ 3918912 w 6251945"/>
                  <a:gd name="connsiteY7" fmla="*/ 4155955 h 4155955"/>
                  <a:gd name="connsiteX8" fmla="*/ 3904089 w 6251945"/>
                  <a:gd name="connsiteY8" fmla="*/ 2421334 h 4155955"/>
                  <a:gd name="connsiteX9" fmla="*/ 3058297 w 6251945"/>
                  <a:gd name="connsiteY9" fmla="*/ 2415297 h 4155955"/>
                  <a:gd name="connsiteX10" fmla="*/ 3064428 w 6251945"/>
                  <a:gd name="connsiteY10" fmla="*/ 3894405 h 4155955"/>
                  <a:gd name="connsiteX11" fmla="*/ 8382 w 6251945"/>
                  <a:gd name="connsiteY11" fmla="*/ 3944418 h 4155955"/>
                  <a:gd name="connsiteX12" fmla="*/ 0 w 6251945"/>
                  <a:gd name="connsiteY12" fmla="*/ 3317358 h 4155955"/>
                  <a:gd name="connsiteX0" fmla="*/ 0 w 6264829"/>
                  <a:gd name="connsiteY0" fmla="*/ 3317358 h 4155955"/>
                  <a:gd name="connsiteX1" fmla="*/ 1371600 w 6264829"/>
                  <a:gd name="connsiteY1" fmla="*/ 3349256 h 4155955"/>
                  <a:gd name="connsiteX2" fmla="*/ 1360967 w 6264829"/>
                  <a:gd name="connsiteY2" fmla="*/ 637953 h 4155955"/>
                  <a:gd name="connsiteX3" fmla="*/ 4614530 w 6264829"/>
                  <a:gd name="connsiteY3" fmla="*/ 648586 h 4155955"/>
                  <a:gd name="connsiteX4" fmla="*/ 4593265 w 6264829"/>
                  <a:gd name="connsiteY4" fmla="*/ 0 h 4155955"/>
                  <a:gd name="connsiteX5" fmla="*/ 6198781 w 6264829"/>
                  <a:gd name="connsiteY5" fmla="*/ 31897 h 4155955"/>
                  <a:gd name="connsiteX6" fmla="*/ 6264829 w 6264829"/>
                  <a:gd name="connsiteY6" fmla="*/ 4140729 h 4155955"/>
                  <a:gd name="connsiteX7" fmla="*/ 3918912 w 6264829"/>
                  <a:gd name="connsiteY7" fmla="*/ 4155955 h 4155955"/>
                  <a:gd name="connsiteX8" fmla="*/ 3904089 w 6264829"/>
                  <a:gd name="connsiteY8" fmla="*/ 2421334 h 4155955"/>
                  <a:gd name="connsiteX9" fmla="*/ 3058297 w 6264829"/>
                  <a:gd name="connsiteY9" fmla="*/ 2415297 h 4155955"/>
                  <a:gd name="connsiteX10" fmla="*/ 3064428 w 6264829"/>
                  <a:gd name="connsiteY10" fmla="*/ 3894405 h 4155955"/>
                  <a:gd name="connsiteX11" fmla="*/ 8382 w 6264829"/>
                  <a:gd name="connsiteY11" fmla="*/ 3944418 h 4155955"/>
                  <a:gd name="connsiteX12" fmla="*/ 0 w 6264829"/>
                  <a:gd name="connsiteY12" fmla="*/ 3317358 h 4155955"/>
                  <a:gd name="connsiteX0" fmla="*/ 0 w 6264829"/>
                  <a:gd name="connsiteY0" fmla="*/ 3317358 h 4155955"/>
                  <a:gd name="connsiteX1" fmla="*/ 1371600 w 6264829"/>
                  <a:gd name="connsiteY1" fmla="*/ 3349256 h 4155955"/>
                  <a:gd name="connsiteX2" fmla="*/ 1360967 w 6264829"/>
                  <a:gd name="connsiteY2" fmla="*/ 637953 h 4155955"/>
                  <a:gd name="connsiteX3" fmla="*/ 4614530 w 6264829"/>
                  <a:gd name="connsiteY3" fmla="*/ 648586 h 4155955"/>
                  <a:gd name="connsiteX4" fmla="*/ 4593265 w 6264829"/>
                  <a:gd name="connsiteY4" fmla="*/ 0 h 4155955"/>
                  <a:gd name="connsiteX5" fmla="*/ 6218107 w 6264829"/>
                  <a:gd name="connsiteY5" fmla="*/ 23562 h 4155955"/>
                  <a:gd name="connsiteX6" fmla="*/ 6264829 w 6264829"/>
                  <a:gd name="connsiteY6" fmla="*/ 4140729 h 4155955"/>
                  <a:gd name="connsiteX7" fmla="*/ 3918912 w 6264829"/>
                  <a:gd name="connsiteY7" fmla="*/ 4155955 h 4155955"/>
                  <a:gd name="connsiteX8" fmla="*/ 3904089 w 6264829"/>
                  <a:gd name="connsiteY8" fmla="*/ 2421334 h 4155955"/>
                  <a:gd name="connsiteX9" fmla="*/ 3058297 w 6264829"/>
                  <a:gd name="connsiteY9" fmla="*/ 2415297 h 4155955"/>
                  <a:gd name="connsiteX10" fmla="*/ 3064428 w 6264829"/>
                  <a:gd name="connsiteY10" fmla="*/ 3894405 h 4155955"/>
                  <a:gd name="connsiteX11" fmla="*/ 8382 w 6264829"/>
                  <a:gd name="connsiteY11" fmla="*/ 3944418 h 4155955"/>
                  <a:gd name="connsiteX12" fmla="*/ 0 w 6264829"/>
                  <a:gd name="connsiteY12" fmla="*/ 3317358 h 4155955"/>
                  <a:gd name="connsiteX0" fmla="*/ 0 w 6264829"/>
                  <a:gd name="connsiteY0" fmla="*/ 3300687 h 4139284"/>
                  <a:gd name="connsiteX1" fmla="*/ 1371600 w 6264829"/>
                  <a:gd name="connsiteY1" fmla="*/ 3332585 h 4139284"/>
                  <a:gd name="connsiteX2" fmla="*/ 1360967 w 6264829"/>
                  <a:gd name="connsiteY2" fmla="*/ 621282 h 4139284"/>
                  <a:gd name="connsiteX3" fmla="*/ 4614530 w 6264829"/>
                  <a:gd name="connsiteY3" fmla="*/ 631915 h 4139284"/>
                  <a:gd name="connsiteX4" fmla="*/ 4593265 w 6264829"/>
                  <a:gd name="connsiteY4" fmla="*/ 0 h 4139284"/>
                  <a:gd name="connsiteX5" fmla="*/ 6218107 w 6264829"/>
                  <a:gd name="connsiteY5" fmla="*/ 6891 h 4139284"/>
                  <a:gd name="connsiteX6" fmla="*/ 6264829 w 6264829"/>
                  <a:gd name="connsiteY6" fmla="*/ 4124058 h 4139284"/>
                  <a:gd name="connsiteX7" fmla="*/ 3918912 w 6264829"/>
                  <a:gd name="connsiteY7" fmla="*/ 4139284 h 4139284"/>
                  <a:gd name="connsiteX8" fmla="*/ 3904089 w 6264829"/>
                  <a:gd name="connsiteY8" fmla="*/ 2404663 h 4139284"/>
                  <a:gd name="connsiteX9" fmla="*/ 3058297 w 6264829"/>
                  <a:gd name="connsiteY9" fmla="*/ 2398626 h 4139284"/>
                  <a:gd name="connsiteX10" fmla="*/ 3064428 w 6264829"/>
                  <a:gd name="connsiteY10" fmla="*/ 3877734 h 4139284"/>
                  <a:gd name="connsiteX11" fmla="*/ 8382 w 6264829"/>
                  <a:gd name="connsiteY11" fmla="*/ 3927747 h 4139284"/>
                  <a:gd name="connsiteX12" fmla="*/ 0 w 6264829"/>
                  <a:gd name="connsiteY12" fmla="*/ 3300687 h 4139284"/>
                  <a:gd name="connsiteX0" fmla="*/ 0 w 6264829"/>
                  <a:gd name="connsiteY0" fmla="*/ 3300687 h 4139284"/>
                  <a:gd name="connsiteX1" fmla="*/ 1371600 w 6264829"/>
                  <a:gd name="connsiteY1" fmla="*/ 3332585 h 4139284"/>
                  <a:gd name="connsiteX2" fmla="*/ 1360967 w 6264829"/>
                  <a:gd name="connsiteY2" fmla="*/ 621282 h 4139284"/>
                  <a:gd name="connsiteX3" fmla="*/ 4614530 w 6264829"/>
                  <a:gd name="connsiteY3" fmla="*/ 673592 h 4139284"/>
                  <a:gd name="connsiteX4" fmla="*/ 4593265 w 6264829"/>
                  <a:gd name="connsiteY4" fmla="*/ 0 h 4139284"/>
                  <a:gd name="connsiteX5" fmla="*/ 6218107 w 6264829"/>
                  <a:gd name="connsiteY5" fmla="*/ 6891 h 4139284"/>
                  <a:gd name="connsiteX6" fmla="*/ 6264829 w 6264829"/>
                  <a:gd name="connsiteY6" fmla="*/ 4124058 h 4139284"/>
                  <a:gd name="connsiteX7" fmla="*/ 3918912 w 6264829"/>
                  <a:gd name="connsiteY7" fmla="*/ 4139284 h 4139284"/>
                  <a:gd name="connsiteX8" fmla="*/ 3904089 w 6264829"/>
                  <a:gd name="connsiteY8" fmla="*/ 2404663 h 4139284"/>
                  <a:gd name="connsiteX9" fmla="*/ 3058297 w 6264829"/>
                  <a:gd name="connsiteY9" fmla="*/ 2398626 h 4139284"/>
                  <a:gd name="connsiteX10" fmla="*/ 3064428 w 6264829"/>
                  <a:gd name="connsiteY10" fmla="*/ 3877734 h 4139284"/>
                  <a:gd name="connsiteX11" fmla="*/ 8382 w 6264829"/>
                  <a:gd name="connsiteY11" fmla="*/ 3927747 h 4139284"/>
                  <a:gd name="connsiteX12" fmla="*/ 0 w 6264829"/>
                  <a:gd name="connsiteY12" fmla="*/ 3300687 h 4139284"/>
                  <a:gd name="connsiteX0" fmla="*/ 0 w 6264829"/>
                  <a:gd name="connsiteY0" fmla="*/ 3300687 h 4139284"/>
                  <a:gd name="connsiteX1" fmla="*/ 1371600 w 6264829"/>
                  <a:gd name="connsiteY1" fmla="*/ 3332585 h 4139284"/>
                  <a:gd name="connsiteX2" fmla="*/ 1360967 w 6264829"/>
                  <a:gd name="connsiteY2" fmla="*/ 621282 h 4139284"/>
                  <a:gd name="connsiteX3" fmla="*/ 4588763 w 6264829"/>
                  <a:gd name="connsiteY3" fmla="*/ 681928 h 4139284"/>
                  <a:gd name="connsiteX4" fmla="*/ 4593265 w 6264829"/>
                  <a:gd name="connsiteY4" fmla="*/ 0 h 4139284"/>
                  <a:gd name="connsiteX5" fmla="*/ 6218107 w 6264829"/>
                  <a:gd name="connsiteY5" fmla="*/ 6891 h 4139284"/>
                  <a:gd name="connsiteX6" fmla="*/ 6264829 w 6264829"/>
                  <a:gd name="connsiteY6" fmla="*/ 4124058 h 4139284"/>
                  <a:gd name="connsiteX7" fmla="*/ 3918912 w 6264829"/>
                  <a:gd name="connsiteY7" fmla="*/ 4139284 h 4139284"/>
                  <a:gd name="connsiteX8" fmla="*/ 3904089 w 6264829"/>
                  <a:gd name="connsiteY8" fmla="*/ 2404663 h 4139284"/>
                  <a:gd name="connsiteX9" fmla="*/ 3058297 w 6264829"/>
                  <a:gd name="connsiteY9" fmla="*/ 2398626 h 4139284"/>
                  <a:gd name="connsiteX10" fmla="*/ 3064428 w 6264829"/>
                  <a:gd name="connsiteY10" fmla="*/ 3877734 h 4139284"/>
                  <a:gd name="connsiteX11" fmla="*/ 8382 w 6264829"/>
                  <a:gd name="connsiteY11" fmla="*/ 3927747 h 4139284"/>
                  <a:gd name="connsiteX12" fmla="*/ 0 w 6264829"/>
                  <a:gd name="connsiteY12" fmla="*/ 3300687 h 4139284"/>
                  <a:gd name="connsiteX0" fmla="*/ 0 w 6264829"/>
                  <a:gd name="connsiteY0" fmla="*/ 3300687 h 4139284"/>
                  <a:gd name="connsiteX1" fmla="*/ 1365158 w 6264829"/>
                  <a:gd name="connsiteY1" fmla="*/ 3265901 h 4139284"/>
                  <a:gd name="connsiteX2" fmla="*/ 1360967 w 6264829"/>
                  <a:gd name="connsiteY2" fmla="*/ 621282 h 4139284"/>
                  <a:gd name="connsiteX3" fmla="*/ 4588763 w 6264829"/>
                  <a:gd name="connsiteY3" fmla="*/ 681928 h 4139284"/>
                  <a:gd name="connsiteX4" fmla="*/ 4593265 w 6264829"/>
                  <a:gd name="connsiteY4" fmla="*/ 0 h 4139284"/>
                  <a:gd name="connsiteX5" fmla="*/ 6218107 w 6264829"/>
                  <a:gd name="connsiteY5" fmla="*/ 6891 h 4139284"/>
                  <a:gd name="connsiteX6" fmla="*/ 6264829 w 6264829"/>
                  <a:gd name="connsiteY6" fmla="*/ 4124058 h 4139284"/>
                  <a:gd name="connsiteX7" fmla="*/ 3918912 w 6264829"/>
                  <a:gd name="connsiteY7" fmla="*/ 4139284 h 4139284"/>
                  <a:gd name="connsiteX8" fmla="*/ 3904089 w 6264829"/>
                  <a:gd name="connsiteY8" fmla="*/ 2404663 h 4139284"/>
                  <a:gd name="connsiteX9" fmla="*/ 3058297 w 6264829"/>
                  <a:gd name="connsiteY9" fmla="*/ 2398626 h 4139284"/>
                  <a:gd name="connsiteX10" fmla="*/ 3064428 w 6264829"/>
                  <a:gd name="connsiteY10" fmla="*/ 3877734 h 4139284"/>
                  <a:gd name="connsiteX11" fmla="*/ 8382 w 6264829"/>
                  <a:gd name="connsiteY11" fmla="*/ 3927747 h 4139284"/>
                  <a:gd name="connsiteX12" fmla="*/ 0 w 6264829"/>
                  <a:gd name="connsiteY12" fmla="*/ 3300687 h 4139284"/>
                  <a:gd name="connsiteX0" fmla="*/ 0 w 6264829"/>
                  <a:gd name="connsiteY0" fmla="*/ 3300687 h 4139284"/>
                  <a:gd name="connsiteX1" fmla="*/ 1365158 w 6264829"/>
                  <a:gd name="connsiteY1" fmla="*/ 3265901 h 4139284"/>
                  <a:gd name="connsiteX2" fmla="*/ 1354526 w 6264829"/>
                  <a:gd name="connsiteY2" fmla="*/ 646289 h 4139284"/>
                  <a:gd name="connsiteX3" fmla="*/ 4588763 w 6264829"/>
                  <a:gd name="connsiteY3" fmla="*/ 681928 h 4139284"/>
                  <a:gd name="connsiteX4" fmla="*/ 4593265 w 6264829"/>
                  <a:gd name="connsiteY4" fmla="*/ 0 h 4139284"/>
                  <a:gd name="connsiteX5" fmla="*/ 6218107 w 6264829"/>
                  <a:gd name="connsiteY5" fmla="*/ 6891 h 4139284"/>
                  <a:gd name="connsiteX6" fmla="*/ 6264829 w 6264829"/>
                  <a:gd name="connsiteY6" fmla="*/ 4124058 h 4139284"/>
                  <a:gd name="connsiteX7" fmla="*/ 3918912 w 6264829"/>
                  <a:gd name="connsiteY7" fmla="*/ 4139284 h 4139284"/>
                  <a:gd name="connsiteX8" fmla="*/ 3904089 w 6264829"/>
                  <a:gd name="connsiteY8" fmla="*/ 2404663 h 4139284"/>
                  <a:gd name="connsiteX9" fmla="*/ 3058297 w 6264829"/>
                  <a:gd name="connsiteY9" fmla="*/ 2398626 h 4139284"/>
                  <a:gd name="connsiteX10" fmla="*/ 3064428 w 6264829"/>
                  <a:gd name="connsiteY10" fmla="*/ 3877734 h 4139284"/>
                  <a:gd name="connsiteX11" fmla="*/ 8382 w 6264829"/>
                  <a:gd name="connsiteY11" fmla="*/ 3927747 h 4139284"/>
                  <a:gd name="connsiteX12" fmla="*/ 0 w 6264829"/>
                  <a:gd name="connsiteY12" fmla="*/ 3300687 h 4139284"/>
                  <a:gd name="connsiteX0" fmla="*/ 0 w 6264829"/>
                  <a:gd name="connsiteY0" fmla="*/ 3300687 h 4164291"/>
                  <a:gd name="connsiteX1" fmla="*/ 1365158 w 6264829"/>
                  <a:gd name="connsiteY1" fmla="*/ 3265901 h 4164291"/>
                  <a:gd name="connsiteX2" fmla="*/ 1354526 w 6264829"/>
                  <a:gd name="connsiteY2" fmla="*/ 646289 h 4164291"/>
                  <a:gd name="connsiteX3" fmla="*/ 4588763 w 6264829"/>
                  <a:gd name="connsiteY3" fmla="*/ 681928 h 4164291"/>
                  <a:gd name="connsiteX4" fmla="*/ 4593265 w 6264829"/>
                  <a:gd name="connsiteY4" fmla="*/ 0 h 4164291"/>
                  <a:gd name="connsiteX5" fmla="*/ 6218107 w 6264829"/>
                  <a:gd name="connsiteY5" fmla="*/ 6891 h 4164291"/>
                  <a:gd name="connsiteX6" fmla="*/ 6264829 w 6264829"/>
                  <a:gd name="connsiteY6" fmla="*/ 4124058 h 4164291"/>
                  <a:gd name="connsiteX7" fmla="*/ 3957563 w 6264829"/>
                  <a:gd name="connsiteY7" fmla="*/ 4164291 h 4164291"/>
                  <a:gd name="connsiteX8" fmla="*/ 3904089 w 6264829"/>
                  <a:gd name="connsiteY8" fmla="*/ 2404663 h 4164291"/>
                  <a:gd name="connsiteX9" fmla="*/ 3058297 w 6264829"/>
                  <a:gd name="connsiteY9" fmla="*/ 2398626 h 4164291"/>
                  <a:gd name="connsiteX10" fmla="*/ 3064428 w 6264829"/>
                  <a:gd name="connsiteY10" fmla="*/ 3877734 h 4164291"/>
                  <a:gd name="connsiteX11" fmla="*/ 8382 w 6264829"/>
                  <a:gd name="connsiteY11" fmla="*/ 3927747 h 4164291"/>
                  <a:gd name="connsiteX12" fmla="*/ 0 w 6264829"/>
                  <a:gd name="connsiteY12" fmla="*/ 3300687 h 4164291"/>
                  <a:gd name="connsiteX0" fmla="*/ 0 w 6264829"/>
                  <a:gd name="connsiteY0" fmla="*/ 3300687 h 4164291"/>
                  <a:gd name="connsiteX1" fmla="*/ 1365158 w 6264829"/>
                  <a:gd name="connsiteY1" fmla="*/ 3265901 h 4164291"/>
                  <a:gd name="connsiteX2" fmla="*/ 1354526 w 6264829"/>
                  <a:gd name="connsiteY2" fmla="*/ 646289 h 4164291"/>
                  <a:gd name="connsiteX3" fmla="*/ 4588763 w 6264829"/>
                  <a:gd name="connsiteY3" fmla="*/ 681928 h 4164291"/>
                  <a:gd name="connsiteX4" fmla="*/ 4593265 w 6264829"/>
                  <a:gd name="connsiteY4" fmla="*/ 0 h 4164291"/>
                  <a:gd name="connsiteX5" fmla="*/ 6218107 w 6264829"/>
                  <a:gd name="connsiteY5" fmla="*/ 6891 h 4164291"/>
                  <a:gd name="connsiteX6" fmla="*/ 6264829 w 6264829"/>
                  <a:gd name="connsiteY6" fmla="*/ 4124058 h 4164291"/>
                  <a:gd name="connsiteX7" fmla="*/ 3957563 w 6264829"/>
                  <a:gd name="connsiteY7" fmla="*/ 4164291 h 4164291"/>
                  <a:gd name="connsiteX8" fmla="*/ 3936298 w 6264829"/>
                  <a:gd name="connsiteY8" fmla="*/ 2412998 h 4164291"/>
                  <a:gd name="connsiteX9" fmla="*/ 3058297 w 6264829"/>
                  <a:gd name="connsiteY9" fmla="*/ 2398626 h 4164291"/>
                  <a:gd name="connsiteX10" fmla="*/ 3064428 w 6264829"/>
                  <a:gd name="connsiteY10" fmla="*/ 3877734 h 4164291"/>
                  <a:gd name="connsiteX11" fmla="*/ 8382 w 6264829"/>
                  <a:gd name="connsiteY11" fmla="*/ 3927747 h 4164291"/>
                  <a:gd name="connsiteX12" fmla="*/ 0 w 6264829"/>
                  <a:gd name="connsiteY12" fmla="*/ 3300687 h 4164291"/>
                  <a:gd name="connsiteX0" fmla="*/ 0 w 6264829"/>
                  <a:gd name="connsiteY0" fmla="*/ 3300687 h 4164291"/>
                  <a:gd name="connsiteX1" fmla="*/ 1365158 w 6264829"/>
                  <a:gd name="connsiteY1" fmla="*/ 3265901 h 4164291"/>
                  <a:gd name="connsiteX2" fmla="*/ 1354526 w 6264829"/>
                  <a:gd name="connsiteY2" fmla="*/ 646289 h 4164291"/>
                  <a:gd name="connsiteX3" fmla="*/ 4588763 w 6264829"/>
                  <a:gd name="connsiteY3" fmla="*/ 681928 h 4164291"/>
                  <a:gd name="connsiteX4" fmla="*/ 4593265 w 6264829"/>
                  <a:gd name="connsiteY4" fmla="*/ 0 h 4164291"/>
                  <a:gd name="connsiteX5" fmla="*/ 6218107 w 6264829"/>
                  <a:gd name="connsiteY5" fmla="*/ 6891 h 4164291"/>
                  <a:gd name="connsiteX6" fmla="*/ 6264829 w 6264829"/>
                  <a:gd name="connsiteY6" fmla="*/ 4124058 h 4164291"/>
                  <a:gd name="connsiteX7" fmla="*/ 3957563 w 6264829"/>
                  <a:gd name="connsiteY7" fmla="*/ 4164291 h 4164291"/>
                  <a:gd name="connsiteX8" fmla="*/ 3936298 w 6264829"/>
                  <a:gd name="connsiteY8" fmla="*/ 2412998 h 4164291"/>
                  <a:gd name="connsiteX9" fmla="*/ 3058297 w 6264829"/>
                  <a:gd name="connsiteY9" fmla="*/ 2323607 h 4164291"/>
                  <a:gd name="connsiteX10" fmla="*/ 3064428 w 6264829"/>
                  <a:gd name="connsiteY10" fmla="*/ 3877734 h 4164291"/>
                  <a:gd name="connsiteX11" fmla="*/ 8382 w 6264829"/>
                  <a:gd name="connsiteY11" fmla="*/ 3927747 h 4164291"/>
                  <a:gd name="connsiteX12" fmla="*/ 0 w 6264829"/>
                  <a:gd name="connsiteY12" fmla="*/ 3300687 h 4164291"/>
                  <a:gd name="connsiteX0" fmla="*/ 0 w 6264829"/>
                  <a:gd name="connsiteY0" fmla="*/ 3300687 h 4164291"/>
                  <a:gd name="connsiteX1" fmla="*/ 1365158 w 6264829"/>
                  <a:gd name="connsiteY1" fmla="*/ 3265901 h 4164291"/>
                  <a:gd name="connsiteX2" fmla="*/ 1354526 w 6264829"/>
                  <a:gd name="connsiteY2" fmla="*/ 646289 h 4164291"/>
                  <a:gd name="connsiteX3" fmla="*/ 4588763 w 6264829"/>
                  <a:gd name="connsiteY3" fmla="*/ 681928 h 4164291"/>
                  <a:gd name="connsiteX4" fmla="*/ 4593265 w 6264829"/>
                  <a:gd name="connsiteY4" fmla="*/ 0 h 4164291"/>
                  <a:gd name="connsiteX5" fmla="*/ 6218107 w 6264829"/>
                  <a:gd name="connsiteY5" fmla="*/ 6891 h 4164291"/>
                  <a:gd name="connsiteX6" fmla="*/ 6264829 w 6264829"/>
                  <a:gd name="connsiteY6" fmla="*/ 4124058 h 4164291"/>
                  <a:gd name="connsiteX7" fmla="*/ 3957563 w 6264829"/>
                  <a:gd name="connsiteY7" fmla="*/ 4164291 h 4164291"/>
                  <a:gd name="connsiteX8" fmla="*/ 3936298 w 6264829"/>
                  <a:gd name="connsiteY8" fmla="*/ 2379656 h 4164291"/>
                  <a:gd name="connsiteX9" fmla="*/ 3058297 w 6264829"/>
                  <a:gd name="connsiteY9" fmla="*/ 2323607 h 4164291"/>
                  <a:gd name="connsiteX10" fmla="*/ 3064428 w 6264829"/>
                  <a:gd name="connsiteY10" fmla="*/ 3877734 h 4164291"/>
                  <a:gd name="connsiteX11" fmla="*/ 8382 w 6264829"/>
                  <a:gd name="connsiteY11" fmla="*/ 3927747 h 4164291"/>
                  <a:gd name="connsiteX12" fmla="*/ 0 w 6264829"/>
                  <a:gd name="connsiteY12" fmla="*/ 3300687 h 4164291"/>
                  <a:gd name="connsiteX0" fmla="*/ 0 w 6264829"/>
                  <a:gd name="connsiteY0" fmla="*/ 3300687 h 4164291"/>
                  <a:gd name="connsiteX1" fmla="*/ 1365158 w 6264829"/>
                  <a:gd name="connsiteY1" fmla="*/ 3265901 h 4164291"/>
                  <a:gd name="connsiteX2" fmla="*/ 1354526 w 6264829"/>
                  <a:gd name="connsiteY2" fmla="*/ 646289 h 4164291"/>
                  <a:gd name="connsiteX3" fmla="*/ 4588763 w 6264829"/>
                  <a:gd name="connsiteY3" fmla="*/ 681928 h 4164291"/>
                  <a:gd name="connsiteX4" fmla="*/ 4593265 w 6264829"/>
                  <a:gd name="connsiteY4" fmla="*/ 0 h 4164291"/>
                  <a:gd name="connsiteX5" fmla="*/ 6218107 w 6264829"/>
                  <a:gd name="connsiteY5" fmla="*/ 6891 h 4164291"/>
                  <a:gd name="connsiteX6" fmla="*/ 6264829 w 6264829"/>
                  <a:gd name="connsiteY6" fmla="*/ 4124058 h 4164291"/>
                  <a:gd name="connsiteX7" fmla="*/ 3957563 w 6264829"/>
                  <a:gd name="connsiteY7" fmla="*/ 4164291 h 4164291"/>
                  <a:gd name="connsiteX8" fmla="*/ 3936298 w 6264829"/>
                  <a:gd name="connsiteY8" fmla="*/ 2379656 h 4164291"/>
                  <a:gd name="connsiteX9" fmla="*/ 3051855 w 6264829"/>
                  <a:gd name="connsiteY9" fmla="*/ 2356949 h 4164291"/>
                  <a:gd name="connsiteX10" fmla="*/ 3064428 w 6264829"/>
                  <a:gd name="connsiteY10" fmla="*/ 3877734 h 4164291"/>
                  <a:gd name="connsiteX11" fmla="*/ 8382 w 6264829"/>
                  <a:gd name="connsiteY11" fmla="*/ 3927747 h 4164291"/>
                  <a:gd name="connsiteX12" fmla="*/ 0 w 6264829"/>
                  <a:gd name="connsiteY12" fmla="*/ 3300687 h 4164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64829" h="4164291">
                    <a:moveTo>
                      <a:pt x="0" y="3300687"/>
                    </a:moveTo>
                    <a:lnTo>
                      <a:pt x="1365158" y="3265901"/>
                    </a:lnTo>
                    <a:cubicBezTo>
                      <a:pt x="1361614" y="2362133"/>
                      <a:pt x="1358070" y="1550057"/>
                      <a:pt x="1354526" y="646289"/>
                    </a:cubicBezTo>
                    <a:lnTo>
                      <a:pt x="4588763" y="681928"/>
                    </a:lnTo>
                    <a:cubicBezTo>
                      <a:pt x="4590264" y="454619"/>
                      <a:pt x="4591764" y="227309"/>
                      <a:pt x="4593265" y="0"/>
                    </a:cubicBezTo>
                    <a:lnTo>
                      <a:pt x="6218107" y="6891"/>
                    </a:lnTo>
                    <a:lnTo>
                      <a:pt x="6264829" y="4124058"/>
                    </a:lnTo>
                    <a:lnTo>
                      <a:pt x="3957563" y="4164291"/>
                    </a:lnTo>
                    <a:cubicBezTo>
                      <a:pt x="3956916" y="3683332"/>
                      <a:pt x="3936945" y="2860615"/>
                      <a:pt x="3936298" y="2379656"/>
                    </a:cubicBezTo>
                    <a:lnTo>
                      <a:pt x="3051855" y="2356949"/>
                    </a:lnTo>
                    <a:cubicBezTo>
                      <a:pt x="3053899" y="2849985"/>
                      <a:pt x="3062384" y="3384698"/>
                      <a:pt x="3064428" y="3877734"/>
                    </a:cubicBezTo>
                    <a:lnTo>
                      <a:pt x="8382" y="3927747"/>
                    </a:lnTo>
                    <a:lnTo>
                      <a:pt x="0" y="3300687"/>
                    </a:lnTo>
                    <a:close/>
                  </a:path>
                </a:pathLst>
              </a:custGeom>
              <a:noFill/>
              <a:ln w="190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34" name="TextBox 33">
                <a:extLst>
                  <a:ext uri="{FF2B5EF4-FFF2-40B4-BE49-F238E27FC236}">
                    <a16:creationId xmlns:a16="http://schemas.microsoft.com/office/drawing/2014/main" id="{4DDEDB0D-CF5F-4D06-8FFC-E3EAD9ECF101}"/>
                  </a:ext>
                </a:extLst>
              </p:cNvPr>
              <p:cNvSpPr txBox="1"/>
              <p:nvPr/>
            </p:nvSpPr>
            <p:spPr>
              <a:xfrm rot="16200000">
                <a:off x="6543014" y="2290276"/>
                <a:ext cx="2247481" cy="301271"/>
              </a:xfrm>
              <a:prstGeom prst="rect">
                <a:avLst/>
              </a:prstGeom>
              <a:noFill/>
            </p:spPr>
            <p:txBody>
              <a:bodyPr wrap="square" rtlCol="0">
                <a:spAutoFit/>
              </a:bodyPr>
              <a:lstStyle/>
              <a:p>
                <a:pPr algn="ctr"/>
                <a:r>
                  <a:rPr lang="en-US" sz="700" b="1" dirty="0">
                    <a:solidFill>
                      <a:srgbClr val="C00000"/>
                    </a:solidFill>
                    <a:latin typeface="+mn-lt"/>
                  </a:rPr>
                  <a:t> Boiler, LNG, LPG, </a:t>
                </a:r>
                <a:r>
                  <a:rPr lang="en-US" sz="500" b="1" dirty="0">
                    <a:solidFill>
                      <a:srgbClr val="C00000"/>
                    </a:solidFill>
                    <a:latin typeface="+mn-lt"/>
                  </a:rPr>
                  <a:t>CNG</a:t>
                </a:r>
                <a:r>
                  <a:rPr lang="en-US" sz="700" b="1" dirty="0">
                    <a:solidFill>
                      <a:srgbClr val="C00000"/>
                    </a:solidFill>
                    <a:latin typeface="+mn-lt"/>
                  </a:rPr>
                  <a:t>,…</a:t>
                </a:r>
              </a:p>
            </p:txBody>
          </p:sp>
        </p:grpSp>
        <p:grpSp>
          <p:nvGrpSpPr>
            <p:cNvPr id="27" name="Group 26">
              <a:extLst>
                <a:ext uri="{FF2B5EF4-FFF2-40B4-BE49-F238E27FC236}">
                  <a16:creationId xmlns:a16="http://schemas.microsoft.com/office/drawing/2014/main" id="{48437068-D562-49FB-B94E-BBA603BE952A}"/>
                </a:ext>
              </a:extLst>
            </p:cNvPr>
            <p:cNvGrpSpPr/>
            <p:nvPr/>
          </p:nvGrpSpPr>
          <p:grpSpPr>
            <a:xfrm>
              <a:off x="3593805" y="706343"/>
              <a:ext cx="4750813" cy="3847611"/>
              <a:chOff x="3593805" y="706343"/>
              <a:chExt cx="4750813" cy="3847611"/>
            </a:xfrm>
          </p:grpSpPr>
          <p:sp>
            <p:nvSpPr>
              <p:cNvPr id="31" name="Freeform: Shape 30">
                <a:extLst>
                  <a:ext uri="{FF2B5EF4-FFF2-40B4-BE49-F238E27FC236}">
                    <a16:creationId xmlns:a16="http://schemas.microsoft.com/office/drawing/2014/main" id="{85675AB9-E3D1-496E-BF36-115CA06665B8}"/>
                  </a:ext>
                </a:extLst>
              </p:cNvPr>
              <p:cNvSpPr/>
              <p:nvPr/>
            </p:nvSpPr>
            <p:spPr>
              <a:xfrm>
                <a:off x="3593805" y="706343"/>
                <a:ext cx="4750813" cy="3847611"/>
              </a:xfrm>
              <a:custGeom>
                <a:avLst/>
                <a:gdLst>
                  <a:gd name="connsiteX0" fmla="*/ 1084521 w 4625162"/>
                  <a:gd name="connsiteY0" fmla="*/ 1265274 h 3572539"/>
                  <a:gd name="connsiteX1" fmla="*/ 1095153 w 4625162"/>
                  <a:gd name="connsiteY1" fmla="*/ 1967023 h 3572539"/>
                  <a:gd name="connsiteX2" fmla="*/ 0 w 4625162"/>
                  <a:gd name="connsiteY2" fmla="*/ 1956391 h 3572539"/>
                  <a:gd name="connsiteX3" fmla="*/ 0 w 4625162"/>
                  <a:gd name="connsiteY3" fmla="*/ 2966484 h 3572539"/>
                  <a:gd name="connsiteX4" fmla="*/ 978195 w 4625162"/>
                  <a:gd name="connsiteY4" fmla="*/ 2955851 h 3572539"/>
                  <a:gd name="connsiteX5" fmla="*/ 967562 w 4625162"/>
                  <a:gd name="connsiteY5" fmla="*/ 2115879 h 3572539"/>
                  <a:gd name="connsiteX6" fmla="*/ 2860158 w 4625162"/>
                  <a:gd name="connsiteY6" fmla="*/ 2200939 h 3572539"/>
                  <a:gd name="connsiteX7" fmla="*/ 2913321 w 4625162"/>
                  <a:gd name="connsiteY7" fmla="*/ 3572539 h 3572539"/>
                  <a:gd name="connsiteX8" fmla="*/ 4625162 w 4625162"/>
                  <a:gd name="connsiteY8" fmla="*/ 3572539 h 3572539"/>
                  <a:gd name="connsiteX9" fmla="*/ 4572000 w 4625162"/>
                  <a:gd name="connsiteY9" fmla="*/ 0 h 3572539"/>
                  <a:gd name="connsiteX10" fmla="*/ 2445488 w 4625162"/>
                  <a:gd name="connsiteY10" fmla="*/ 10633 h 3572539"/>
                  <a:gd name="connsiteX11" fmla="*/ 2488018 w 4625162"/>
                  <a:gd name="connsiteY11" fmla="*/ 680484 h 3572539"/>
                  <a:gd name="connsiteX12" fmla="*/ 3444948 w 4625162"/>
                  <a:gd name="connsiteY12" fmla="*/ 712381 h 3572539"/>
                  <a:gd name="connsiteX13" fmla="*/ 3455581 w 4625162"/>
                  <a:gd name="connsiteY13" fmla="*/ 1265274 h 3572539"/>
                  <a:gd name="connsiteX14" fmla="*/ 1084521 w 4625162"/>
                  <a:gd name="connsiteY14" fmla="*/ 1265274 h 3572539"/>
                  <a:gd name="connsiteX0" fmla="*/ 1084521 w 4625162"/>
                  <a:gd name="connsiteY0" fmla="*/ 1265274 h 3572539"/>
                  <a:gd name="connsiteX1" fmla="*/ 1095153 w 4625162"/>
                  <a:gd name="connsiteY1" fmla="*/ 1967023 h 3572539"/>
                  <a:gd name="connsiteX2" fmla="*/ 0 w 4625162"/>
                  <a:gd name="connsiteY2" fmla="*/ 1956391 h 3572539"/>
                  <a:gd name="connsiteX3" fmla="*/ 0 w 4625162"/>
                  <a:gd name="connsiteY3" fmla="*/ 2966484 h 3572539"/>
                  <a:gd name="connsiteX4" fmla="*/ 978195 w 4625162"/>
                  <a:gd name="connsiteY4" fmla="*/ 2955851 h 3572539"/>
                  <a:gd name="connsiteX5" fmla="*/ 999459 w 4625162"/>
                  <a:gd name="connsiteY5" fmla="*/ 2200940 h 3572539"/>
                  <a:gd name="connsiteX6" fmla="*/ 2860158 w 4625162"/>
                  <a:gd name="connsiteY6" fmla="*/ 2200939 h 3572539"/>
                  <a:gd name="connsiteX7" fmla="*/ 2913321 w 4625162"/>
                  <a:gd name="connsiteY7" fmla="*/ 3572539 h 3572539"/>
                  <a:gd name="connsiteX8" fmla="*/ 4625162 w 4625162"/>
                  <a:gd name="connsiteY8" fmla="*/ 3572539 h 3572539"/>
                  <a:gd name="connsiteX9" fmla="*/ 4572000 w 4625162"/>
                  <a:gd name="connsiteY9" fmla="*/ 0 h 3572539"/>
                  <a:gd name="connsiteX10" fmla="*/ 2445488 w 4625162"/>
                  <a:gd name="connsiteY10" fmla="*/ 10633 h 3572539"/>
                  <a:gd name="connsiteX11" fmla="*/ 2488018 w 4625162"/>
                  <a:gd name="connsiteY11" fmla="*/ 680484 h 3572539"/>
                  <a:gd name="connsiteX12" fmla="*/ 3444948 w 4625162"/>
                  <a:gd name="connsiteY12" fmla="*/ 712381 h 3572539"/>
                  <a:gd name="connsiteX13" fmla="*/ 3455581 w 4625162"/>
                  <a:gd name="connsiteY13" fmla="*/ 1265274 h 3572539"/>
                  <a:gd name="connsiteX14" fmla="*/ 1084521 w 4625162"/>
                  <a:gd name="connsiteY14" fmla="*/ 1265274 h 3572539"/>
                  <a:gd name="connsiteX0" fmla="*/ 1084521 w 4625162"/>
                  <a:gd name="connsiteY0" fmla="*/ 1265274 h 3572539"/>
                  <a:gd name="connsiteX1" fmla="*/ 1095153 w 4625162"/>
                  <a:gd name="connsiteY1" fmla="*/ 1967023 h 3572539"/>
                  <a:gd name="connsiteX2" fmla="*/ 0 w 4625162"/>
                  <a:gd name="connsiteY2" fmla="*/ 1956391 h 3572539"/>
                  <a:gd name="connsiteX3" fmla="*/ 0 w 4625162"/>
                  <a:gd name="connsiteY3" fmla="*/ 2966484 h 3572539"/>
                  <a:gd name="connsiteX4" fmla="*/ 978195 w 4625162"/>
                  <a:gd name="connsiteY4" fmla="*/ 2955851 h 3572539"/>
                  <a:gd name="connsiteX5" fmla="*/ 999459 w 4625162"/>
                  <a:gd name="connsiteY5" fmla="*/ 2200940 h 3572539"/>
                  <a:gd name="connsiteX6" fmla="*/ 2860158 w 4625162"/>
                  <a:gd name="connsiteY6" fmla="*/ 2200939 h 3572539"/>
                  <a:gd name="connsiteX7" fmla="*/ 2913321 w 4625162"/>
                  <a:gd name="connsiteY7" fmla="*/ 3572539 h 3572539"/>
                  <a:gd name="connsiteX8" fmla="*/ 4625162 w 4625162"/>
                  <a:gd name="connsiteY8" fmla="*/ 3572539 h 3572539"/>
                  <a:gd name="connsiteX9" fmla="*/ 4572000 w 4625162"/>
                  <a:gd name="connsiteY9" fmla="*/ 0 h 3572539"/>
                  <a:gd name="connsiteX10" fmla="*/ 2640696 w 4625162"/>
                  <a:gd name="connsiteY10" fmla="*/ 2298 h 3572539"/>
                  <a:gd name="connsiteX11" fmla="*/ 2488018 w 4625162"/>
                  <a:gd name="connsiteY11" fmla="*/ 680484 h 3572539"/>
                  <a:gd name="connsiteX12" fmla="*/ 3444948 w 4625162"/>
                  <a:gd name="connsiteY12" fmla="*/ 712381 h 3572539"/>
                  <a:gd name="connsiteX13" fmla="*/ 3455581 w 4625162"/>
                  <a:gd name="connsiteY13" fmla="*/ 1265274 h 3572539"/>
                  <a:gd name="connsiteX14" fmla="*/ 1084521 w 4625162"/>
                  <a:gd name="connsiteY14" fmla="*/ 1265274 h 3572539"/>
                  <a:gd name="connsiteX0" fmla="*/ 1084521 w 4625162"/>
                  <a:gd name="connsiteY0" fmla="*/ 1265274 h 3572539"/>
                  <a:gd name="connsiteX1" fmla="*/ 1095153 w 4625162"/>
                  <a:gd name="connsiteY1" fmla="*/ 1967023 h 3572539"/>
                  <a:gd name="connsiteX2" fmla="*/ 0 w 4625162"/>
                  <a:gd name="connsiteY2" fmla="*/ 1956391 h 3572539"/>
                  <a:gd name="connsiteX3" fmla="*/ 0 w 4625162"/>
                  <a:gd name="connsiteY3" fmla="*/ 2966484 h 3572539"/>
                  <a:gd name="connsiteX4" fmla="*/ 978195 w 4625162"/>
                  <a:gd name="connsiteY4" fmla="*/ 2955851 h 3572539"/>
                  <a:gd name="connsiteX5" fmla="*/ 999459 w 4625162"/>
                  <a:gd name="connsiteY5" fmla="*/ 2200940 h 3572539"/>
                  <a:gd name="connsiteX6" fmla="*/ 2860158 w 4625162"/>
                  <a:gd name="connsiteY6" fmla="*/ 2200939 h 3572539"/>
                  <a:gd name="connsiteX7" fmla="*/ 2913321 w 4625162"/>
                  <a:gd name="connsiteY7" fmla="*/ 3572539 h 3572539"/>
                  <a:gd name="connsiteX8" fmla="*/ 4625162 w 4625162"/>
                  <a:gd name="connsiteY8" fmla="*/ 3572539 h 3572539"/>
                  <a:gd name="connsiteX9" fmla="*/ 4572000 w 4625162"/>
                  <a:gd name="connsiteY9" fmla="*/ 0 h 3572539"/>
                  <a:gd name="connsiteX10" fmla="*/ 2640696 w 4625162"/>
                  <a:gd name="connsiteY10" fmla="*/ 2298 h 3572539"/>
                  <a:gd name="connsiteX11" fmla="*/ 2658039 w 4625162"/>
                  <a:gd name="connsiteY11" fmla="*/ 713826 h 3572539"/>
                  <a:gd name="connsiteX12" fmla="*/ 3444948 w 4625162"/>
                  <a:gd name="connsiteY12" fmla="*/ 712381 h 3572539"/>
                  <a:gd name="connsiteX13" fmla="*/ 3455581 w 4625162"/>
                  <a:gd name="connsiteY13" fmla="*/ 1265274 h 3572539"/>
                  <a:gd name="connsiteX14" fmla="*/ 1084521 w 4625162"/>
                  <a:gd name="connsiteY14" fmla="*/ 1265274 h 3572539"/>
                  <a:gd name="connsiteX0" fmla="*/ 1084521 w 4625162"/>
                  <a:gd name="connsiteY0" fmla="*/ 1265274 h 3572539"/>
                  <a:gd name="connsiteX1" fmla="*/ 1095153 w 4625162"/>
                  <a:gd name="connsiteY1" fmla="*/ 1967023 h 3572539"/>
                  <a:gd name="connsiteX2" fmla="*/ 0 w 4625162"/>
                  <a:gd name="connsiteY2" fmla="*/ 1956391 h 3572539"/>
                  <a:gd name="connsiteX3" fmla="*/ 0 w 4625162"/>
                  <a:gd name="connsiteY3" fmla="*/ 2966484 h 3572539"/>
                  <a:gd name="connsiteX4" fmla="*/ 978195 w 4625162"/>
                  <a:gd name="connsiteY4" fmla="*/ 2955851 h 3572539"/>
                  <a:gd name="connsiteX5" fmla="*/ 999459 w 4625162"/>
                  <a:gd name="connsiteY5" fmla="*/ 2200940 h 3572539"/>
                  <a:gd name="connsiteX6" fmla="*/ 2860158 w 4625162"/>
                  <a:gd name="connsiteY6" fmla="*/ 2200939 h 3572539"/>
                  <a:gd name="connsiteX7" fmla="*/ 2913321 w 4625162"/>
                  <a:gd name="connsiteY7" fmla="*/ 3572539 h 3572539"/>
                  <a:gd name="connsiteX8" fmla="*/ 4625162 w 4625162"/>
                  <a:gd name="connsiteY8" fmla="*/ 3572539 h 3572539"/>
                  <a:gd name="connsiteX9" fmla="*/ 4572000 w 4625162"/>
                  <a:gd name="connsiteY9" fmla="*/ 0 h 3572539"/>
                  <a:gd name="connsiteX10" fmla="*/ 2640696 w 4625162"/>
                  <a:gd name="connsiteY10" fmla="*/ 2298 h 3572539"/>
                  <a:gd name="connsiteX11" fmla="*/ 2658039 w 4625162"/>
                  <a:gd name="connsiteY11" fmla="*/ 713826 h 3572539"/>
                  <a:gd name="connsiteX12" fmla="*/ 3444948 w 4625162"/>
                  <a:gd name="connsiteY12" fmla="*/ 712381 h 3572539"/>
                  <a:gd name="connsiteX13" fmla="*/ 3455581 w 4625162"/>
                  <a:gd name="connsiteY13" fmla="*/ 1265274 h 3572539"/>
                  <a:gd name="connsiteX14" fmla="*/ 1084521 w 4625162"/>
                  <a:gd name="connsiteY14" fmla="*/ 1265274 h 3572539"/>
                  <a:gd name="connsiteX0" fmla="*/ 1084521 w 4625162"/>
                  <a:gd name="connsiteY0" fmla="*/ 1265274 h 3572539"/>
                  <a:gd name="connsiteX1" fmla="*/ 1095153 w 4625162"/>
                  <a:gd name="connsiteY1" fmla="*/ 1967023 h 3572539"/>
                  <a:gd name="connsiteX2" fmla="*/ 0 w 4625162"/>
                  <a:gd name="connsiteY2" fmla="*/ 1956391 h 3572539"/>
                  <a:gd name="connsiteX3" fmla="*/ 0 w 4625162"/>
                  <a:gd name="connsiteY3" fmla="*/ 2966484 h 3572539"/>
                  <a:gd name="connsiteX4" fmla="*/ 978195 w 4625162"/>
                  <a:gd name="connsiteY4" fmla="*/ 2955851 h 3572539"/>
                  <a:gd name="connsiteX5" fmla="*/ 999459 w 4625162"/>
                  <a:gd name="connsiteY5" fmla="*/ 2200940 h 3572539"/>
                  <a:gd name="connsiteX6" fmla="*/ 2860158 w 4625162"/>
                  <a:gd name="connsiteY6" fmla="*/ 2200939 h 3572539"/>
                  <a:gd name="connsiteX7" fmla="*/ 2913321 w 4625162"/>
                  <a:gd name="connsiteY7" fmla="*/ 3572539 h 3572539"/>
                  <a:gd name="connsiteX8" fmla="*/ 4625162 w 4625162"/>
                  <a:gd name="connsiteY8" fmla="*/ 3572539 h 3572539"/>
                  <a:gd name="connsiteX9" fmla="*/ 4572000 w 4625162"/>
                  <a:gd name="connsiteY9" fmla="*/ 0 h 3572539"/>
                  <a:gd name="connsiteX10" fmla="*/ 2640696 w 4625162"/>
                  <a:gd name="connsiteY10" fmla="*/ 2298 h 3572539"/>
                  <a:gd name="connsiteX11" fmla="*/ 2658039 w 4625162"/>
                  <a:gd name="connsiteY11" fmla="*/ 713826 h 3572539"/>
                  <a:gd name="connsiteX12" fmla="*/ 3444948 w 4625162"/>
                  <a:gd name="connsiteY12" fmla="*/ 712381 h 3572539"/>
                  <a:gd name="connsiteX13" fmla="*/ 3480770 w 4625162"/>
                  <a:gd name="connsiteY13" fmla="*/ 1190254 h 3572539"/>
                  <a:gd name="connsiteX14" fmla="*/ 1084521 w 4625162"/>
                  <a:gd name="connsiteY14" fmla="*/ 1265274 h 3572539"/>
                  <a:gd name="connsiteX0" fmla="*/ 1097115 w 4625162"/>
                  <a:gd name="connsiteY0" fmla="*/ 1181919 h 3572539"/>
                  <a:gd name="connsiteX1" fmla="*/ 1095153 w 4625162"/>
                  <a:gd name="connsiteY1" fmla="*/ 1967023 h 3572539"/>
                  <a:gd name="connsiteX2" fmla="*/ 0 w 4625162"/>
                  <a:gd name="connsiteY2" fmla="*/ 1956391 h 3572539"/>
                  <a:gd name="connsiteX3" fmla="*/ 0 w 4625162"/>
                  <a:gd name="connsiteY3" fmla="*/ 2966484 h 3572539"/>
                  <a:gd name="connsiteX4" fmla="*/ 978195 w 4625162"/>
                  <a:gd name="connsiteY4" fmla="*/ 2955851 h 3572539"/>
                  <a:gd name="connsiteX5" fmla="*/ 999459 w 4625162"/>
                  <a:gd name="connsiteY5" fmla="*/ 2200940 h 3572539"/>
                  <a:gd name="connsiteX6" fmla="*/ 2860158 w 4625162"/>
                  <a:gd name="connsiteY6" fmla="*/ 2200939 h 3572539"/>
                  <a:gd name="connsiteX7" fmla="*/ 2913321 w 4625162"/>
                  <a:gd name="connsiteY7" fmla="*/ 3572539 h 3572539"/>
                  <a:gd name="connsiteX8" fmla="*/ 4625162 w 4625162"/>
                  <a:gd name="connsiteY8" fmla="*/ 3572539 h 3572539"/>
                  <a:gd name="connsiteX9" fmla="*/ 4572000 w 4625162"/>
                  <a:gd name="connsiteY9" fmla="*/ 0 h 3572539"/>
                  <a:gd name="connsiteX10" fmla="*/ 2640696 w 4625162"/>
                  <a:gd name="connsiteY10" fmla="*/ 2298 h 3572539"/>
                  <a:gd name="connsiteX11" fmla="*/ 2658039 w 4625162"/>
                  <a:gd name="connsiteY11" fmla="*/ 713826 h 3572539"/>
                  <a:gd name="connsiteX12" fmla="*/ 3444948 w 4625162"/>
                  <a:gd name="connsiteY12" fmla="*/ 712381 h 3572539"/>
                  <a:gd name="connsiteX13" fmla="*/ 3480770 w 4625162"/>
                  <a:gd name="connsiteY13" fmla="*/ 1190254 h 3572539"/>
                  <a:gd name="connsiteX14" fmla="*/ 1097115 w 4625162"/>
                  <a:gd name="connsiteY14" fmla="*/ 1181919 h 3572539"/>
                  <a:gd name="connsiteX0" fmla="*/ 1097115 w 4625162"/>
                  <a:gd name="connsiteY0" fmla="*/ 1181919 h 3572539"/>
                  <a:gd name="connsiteX1" fmla="*/ 1095153 w 4625162"/>
                  <a:gd name="connsiteY1" fmla="*/ 1967023 h 3572539"/>
                  <a:gd name="connsiteX2" fmla="*/ 0 w 4625162"/>
                  <a:gd name="connsiteY2" fmla="*/ 1956391 h 3572539"/>
                  <a:gd name="connsiteX3" fmla="*/ 0 w 4625162"/>
                  <a:gd name="connsiteY3" fmla="*/ 2966484 h 3572539"/>
                  <a:gd name="connsiteX4" fmla="*/ 978195 w 4625162"/>
                  <a:gd name="connsiteY4" fmla="*/ 2955851 h 3572539"/>
                  <a:gd name="connsiteX5" fmla="*/ 955379 w 4625162"/>
                  <a:gd name="connsiteY5" fmla="*/ 2192604 h 3572539"/>
                  <a:gd name="connsiteX6" fmla="*/ 2860158 w 4625162"/>
                  <a:gd name="connsiteY6" fmla="*/ 2200939 h 3572539"/>
                  <a:gd name="connsiteX7" fmla="*/ 2913321 w 4625162"/>
                  <a:gd name="connsiteY7" fmla="*/ 3572539 h 3572539"/>
                  <a:gd name="connsiteX8" fmla="*/ 4625162 w 4625162"/>
                  <a:gd name="connsiteY8" fmla="*/ 3572539 h 3572539"/>
                  <a:gd name="connsiteX9" fmla="*/ 4572000 w 4625162"/>
                  <a:gd name="connsiteY9" fmla="*/ 0 h 3572539"/>
                  <a:gd name="connsiteX10" fmla="*/ 2640696 w 4625162"/>
                  <a:gd name="connsiteY10" fmla="*/ 2298 h 3572539"/>
                  <a:gd name="connsiteX11" fmla="*/ 2658039 w 4625162"/>
                  <a:gd name="connsiteY11" fmla="*/ 713826 h 3572539"/>
                  <a:gd name="connsiteX12" fmla="*/ 3444948 w 4625162"/>
                  <a:gd name="connsiteY12" fmla="*/ 712381 h 3572539"/>
                  <a:gd name="connsiteX13" fmla="*/ 3480770 w 4625162"/>
                  <a:gd name="connsiteY13" fmla="*/ 1190254 h 3572539"/>
                  <a:gd name="connsiteX14" fmla="*/ 1097115 w 4625162"/>
                  <a:gd name="connsiteY14" fmla="*/ 1181919 h 3572539"/>
                  <a:gd name="connsiteX0" fmla="*/ 1097115 w 4625162"/>
                  <a:gd name="connsiteY0" fmla="*/ 1181919 h 3572539"/>
                  <a:gd name="connsiteX1" fmla="*/ 1095153 w 4625162"/>
                  <a:gd name="connsiteY1" fmla="*/ 1967023 h 3572539"/>
                  <a:gd name="connsiteX2" fmla="*/ 0 w 4625162"/>
                  <a:gd name="connsiteY2" fmla="*/ 1956391 h 3572539"/>
                  <a:gd name="connsiteX3" fmla="*/ 0 w 4625162"/>
                  <a:gd name="connsiteY3" fmla="*/ 2966484 h 3572539"/>
                  <a:gd name="connsiteX4" fmla="*/ 978195 w 4625162"/>
                  <a:gd name="connsiteY4" fmla="*/ 2955851 h 3572539"/>
                  <a:gd name="connsiteX5" fmla="*/ 955379 w 4625162"/>
                  <a:gd name="connsiteY5" fmla="*/ 2242617 h 3572539"/>
                  <a:gd name="connsiteX6" fmla="*/ 2860158 w 4625162"/>
                  <a:gd name="connsiteY6" fmla="*/ 2200939 h 3572539"/>
                  <a:gd name="connsiteX7" fmla="*/ 2913321 w 4625162"/>
                  <a:gd name="connsiteY7" fmla="*/ 3572539 h 3572539"/>
                  <a:gd name="connsiteX8" fmla="*/ 4625162 w 4625162"/>
                  <a:gd name="connsiteY8" fmla="*/ 3572539 h 3572539"/>
                  <a:gd name="connsiteX9" fmla="*/ 4572000 w 4625162"/>
                  <a:gd name="connsiteY9" fmla="*/ 0 h 3572539"/>
                  <a:gd name="connsiteX10" fmla="*/ 2640696 w 4625162"/>
                  <a:gd name="connsiteY10" fmla="*/ 2298 h 3572539"/>
                  <a:gd name="connsiteX11" fmla="*/ 2658039 w 4625162"/>
                  <a:gd name="connsiteY11" fmla="*/ 713826 h 3572539"/>
                  <a:gd name="connsiteX12" fmla="*/ 3444948 w 4625162"/>
                  <a:gd name="connsiteY12" fmla="*/ 712381 h 3572539"/>
                  <a:gd name="connsiteX13" fmla="*/ 3480770 w 4625162"/>
                  <a:gd name="connsiteY13" fmla="*/ 1190254 h 3572539"/>
                  <a:gd name="connsiteX14" fmla="*/ 1097115 w 4625162"/>
                  <a:gd name="connsiteY14" fmla="*/ 1181919 h 3572539"/>
                  <a:gd name="connsiteX0" fmla="*/ 1097115 w 4625162"/>
                  <a:gd name="connsiteY0" fmla="*/ 1181919 h 3572539"/>
                  <a:gd name="connsiteX1" fmla="*/ 1095153 w 4625162"/>
                  <a:gd name="connsiteY1" fmla="*/ 1967023 h 3572539"/>
                  <a:gd name="connsiteX2" fmla="*/ 0 w 4625162"/>
                  <a:gd name="connsiteY2" fmla="*/ 1956391 h 3572539"/>
                  <a:gd name="connsiteX3" fmla="*/ 0 w 4625162"/>
                  <a:gd name="connsiteY3" fmla="*/ 2966484 h 3572539"/>
                  <a:gd name="connsiteX4" fmla="*/ 978195 w 4625162"/>
                  <a:gd name="connsiteY4" fmla="*/ 2955851 h 3572539"/>
                  <a:gd name="connsiteX5" fmla="*/ 955379 w 4625162"/>
                  <a:gd name="connsiteY5" fmla="*/ 2242617 h 3572539"/>
                  <a:gd name="connsiteX6" fmla="*/ 2879049 w 4625162"/>
                  <a:gd name="connsiteY6" fmla="*/ 2242616 h 3572539"/>
                  <a:gd name="connsiteX7" fmla="*/ 2913321 w 4625162"/>
                  <a:gd name="connsiteY7" fmla="*/ 3572539 h 3572539"/>
                  <a:gd name="connsiteX8" fmla="*/ 4625162 w 4625162"/>
                  <a:gd name="connsiteY8" fmla="*/ 3572539 h 3572539"/>
                  <a:gd name="connsiteX9" fmla="*/ 4572000 w 4625162"/>
                  <a:gd name="connsiteY9" fmla="*/ 0 h 3572539"/>
                  <a:gd name="connsiteX10" fmla="*/ 2640696 w 4625162"/>
                  <a:gd name="connsiteY10" fmla="*/ 2298 h 3572539"/>
                  <a:gd name="connsiteX11" fmla="*/ 2658039 w 4625162"/>
                  <a:gd name="connsiteY11" fmla="*/ 713826 h 3572539"/>
                  <a:gd name="connsiteX12" fmla="*/ 3444948 w 4625162"/>
                  <a:gd name="connsiteY12" fmla="*/ 712381 h 3572539"/>
                  <a:gd name="connsiteX13" fmla="*/ 3480770 w 4625162"/>
                  <a:gd name="connsiteY13" fmla="*/ 1190254 h 3572539"/>
                  <a:gd name="connsiteX14" fmla="*/ 1097115 w 4625162"/>
                  <a:gd name="connsiteY14" fmla="*/ 1181919 h 3572539"/>
                  <a:gd name="connsiteX0" fmla="*/ 1097115 w 4625162"/>
                  <a:gd name="connsiteY0" fmla="*/ 1181919 h 3572539"/>
                  <a:gd name="connsiteX1" fmla="*/ 1095153 w 4625162"/>
                  <a:gd name="connsiteY1" fmla="*/ 1967023 h 3572539"/>
                  <a:gd name="connsiteX2" fmla="*/ 0 w 4625162"/>
                  <a:gd name="connsiteY2" fmla="*/ 1956391 h 3572539"/>
                  <a:gd name="connsiteX3" fmla="*/ 0 w 4625162"/>
                  <a:gd name="connsiteY3" fmla="*/ 2966484 h 3572539"/>
                  <a:gd name="connsiteX4" fmla="*/ 978195 w 4625162"/>
                  <a:gd name="connsiteY4" fmla="*/ 2955851 h 3572539"/>
                  <a:gd name="connsiteX5" fmla="*/ 955379 w 4625162"/>
                  <a:gd name="connsiteY5" fmla="*/ 2242617 h 3572539"/>
                  <a:gd name="connsiteX6" fmla="*/ 2772000 w 4625162"/>
                  <a:gd name="connsiteY6" fmla="*/ 2242616 h 3572539"/>
                  <a:gd name="connsiteX7" fmla="*/ 2913321 w 4625162"/>
                  <a:gd name="connsiteY7" fmla="*/ 3572539 h 3572539"/>
                  <a:gd name="connsiteX8" fmla="*/ 4625162 w 4625162"/>
                  <a:gd name="connsiteY8" fmla="*/ 3572539 h 3572539"/>
                  <a:gd name="connsiteX9" fmla="*/ 4572000 w 4625162"/>
                  <a:gd name="connsiteY9" fmla="*/ 0 h 3572539"/>
                  <a:gd name="connsiteX10" fmla="*/ 2640696 w 4625162"/>
                  <a:gd name="connsiteY10" fmla="*/ 2298 h 3572539"/>
                  <a:gd name="connsiteX11" fmla="*/ 2658039 w 4625162"/>
                  <a:gd name="connsiteY11" fmla="*/ 713826 h 3572539"/>
                  <a:gd name="connsiteX12" fmla="*/ 3444948 w 4625162"/>
                  <a:gd name="connsiteY12" fmla="*/ 712381 h 3572539"/>
                  <a:gd name="connsiteX13" fmla="*/ 3480770 w 4625162"/>
                  <a:gd name="connsiteY13" fmla="*/ 1190254 h 3572539"/>
                  <a:gd name="connsiteX14" fmla="*/ 1097115 w 4625162"/>
                  <a:gd name="connsiteY14" fmla="*/ 1181919 h 3572539"/>
                  <a:gd name="connsiteX0" fmla="*/ 1097115 w 4625162"/>
                  <a:gd name="connsiteY0" fmla="*/ 1181919 h 3572539"/>
                  <a:gd name="connsiteX1" fmla="*/ 1095153 w 4625162"/>
                  <a:gd name="connsiteY1" fmla="*/ 1967023 h 3572539"/>
                  <a:gd name="connsiteX2" fmla="*/ 0 w 4625162"/>
                  <a:gd name="connsiteY2" fmla="*/ 1956391 h 3572539"/>
                  <a:gd name="connsiteX3" fmla="*/ 0 w 4625162"/>
                  <a:gd name="connsiteY3" fmla="*/ 2966484 h 3572539"/>
                  <a:gd name="connsiteX4" fmla="*/ 978195 w 4625162"/>
                  <a:gd name="connsiteY4" fmla="*/ 2955851 h 3572539"/>
                  <a:gd name="connsiteX5" fmla="*/ 955379 w 4625162"/>
                  <a:gd name="connsiteY5" fmla="*/ 2242617 h 3572539"/>
                  <a:gd name="connsiteX6" fmla="*/ 2772000 w 4625162"/>
                  <a:gd name="connsiteY6" fmla="*/ 2242616 h 3572539"/>
                  <a:gd name="connsiteX7" fmla="*/ 2781083 w 4625162"/>
                  <a:gd name="connsiteY7" fmla="*/ 3572539 h 3572539"/>
                  <a:gd name="connsiteX8" fmla="*/ 4625162 w 4625162"/>
                  <a:gd name="connsiteY8" fmla="*/ 3572539 h 3572539"/>
                  <a:gd name="connsiteX9" fmla="*/ 4572000 w 4625162"/>
                  <a:gd name="connsiteY9" fmla="*/ 0 h 3572539"/>
                  <a:gd name="connsiteX10" fmla="*/ 2640696 w 4625162"/>
                  <a:gd name="connsiteY10" fmla="*/ 2298 h 3572539"/>
                  <a:gd name="connsiteX11" fmla="*/ 2658039 w 4625162"/>
                  <a:gd name="connsiteY11" fmla="*/ 713826 h 3572539"/>
                  <a:gd name="connsiteX12" fmla="*/ 3444948 w 4625162"/>
                  <a:gd name="connsiteY12" fmla="*/ 712381 h 3572539"/>
                  <a:gd name="connsiteX13" fmla="*/ 3480770 w 4625162"/>
                  <a:gd name="connsiteY13" fmla="*/ 1190254 h 3572539"/>
                  <a:gd name="connsiteX14" fmla="*/ 1097115 w 4625162"/>
                  <a:gd name="connsiteY14" fmla="*/ 1181919 h 3572539"/>
                  <a:gd name="connsiteX0" fmla="*/ 1097115 w 4625162"/>
                  <a:gd name="connsiteY0" fmla="*/ 1181919 h 3830940"/>
                  <a:gd name="connsiteX1" fmla="*/ 1095153 w 4625162"/>
                  <a:gd name="connsiteY1" fmla="*/ 1967023 h 3830940"/>
                  <a:gd name="connsiteX2" fmla="*/ 0 w 4625162"/>
                  <a:gd name="connsiteY2" fmla="*/ 1956391 h 3830940"/>
                  <a:gd name="connsiteX3" fmla="*/ 0 w 4625162"/>
                  <a:gd name="connsiteY3" fmla="*/ 2966484 h 3830940"/>
                  <a:gd name="connsiteX4" fmla="*/ 978195 w 4625162"/>
                  <a:gd name="connsiteY4" fmla="*/ 2955851 h 3830940"/>
                  <a:gd name="connsiteX5" fmla="*/ 955379 w 4625162"/>
                  <a:gd name="connsiteY5" fmla="*/ 2242617 h 3830940"/>
                  <a:gd name="connsiteX6" fmla="*/ 2772000 w 4625162"/>
                  <a:gd name="connsiteY6" fmla="*/ 2242616 h 3830940"/>
                  <a:gd name="connsiteX7" fmla="*/ 2768489 w 4625162"/>
                  <a:gd name="connsiteY7" fmla="*/ 3830940 h 3830940"/>
                  <a:gd name="connsiteX8" fmla="*/ 4625162 w 4625162"/>
                  <a:gd name="connsiteY8" fmla="*/ 3572539 h 3830940"/>
                  <a:gd name="connsiteX9" fmla="*/ 4572000 w 4625162"/>
                  <a:gd name="connsiteY9" fmla="*/ 0 h 3830940"/>
                  <a:gd name="connsiteX10" fmla="*/ 2640696 w 4625162"/>
                  <a:gd name="connsiteY10" fmla="*/ 2298 h 3830940"/>
                  <a:gd name="connsiteX11" fmla="*/ 2658039 w 4625162"/>
                  <a:gd name="connsiteY11" fmla="*/ 713826 h 3830940"/>
                  <a:gd name="connsiteX12" fmla="*/ 3444948 w 4625162"/>
                  <a:gd name="connsiteY12" fmla="*/ 712381 h 3830940"/>
                  <a:gd name="connsiteX13" fmla="*/ 3480770 w 4625162"/>
                  <a:gd name="connsiteY13" fmla="*/ 1190254 h 3830940"/>
                  <a:gd name="connsiteX14" fmla="*/ 1097115 w 4625162"/>
                  <a:gd name="connsiteY14" fmla="*/ 1181919 h 3830940"/>
                  <a:gd name="connsiteX0" fmla="*/ 1097115 w 4644053"/>
                  <a:gd name="connsiteY0" fmla="*/ 1181919 h 3830940"/>
                  <a:gd name="connsiteX1" fmla="*/ 1095153 w 4644053"/>
                  <a:gd name="connsiteY1" fmla="*/ 1967023 h 3830940"/>
                  <a:gd name="connsiteX2" fmla="*/ 0 w 4644053"/>
                  <a:gd name="connsiteY2" fmla="*/ 1956391 h 3830940"/>
                  <a:gd name="connsiteX3" fmla="*/ 0 w 4644053"/>
                  <a:gd name="connsiteY3" fmla="*/ 2966484 h 3830940"/>
                  <a:gd name="connsiteX4" fmla="*/ 978195 w 4644053"/>
                  <a:gd name="connsiteY4" fmla="*/ 2955851 h 3830940"/>
                  <a:gd name="connsiteX5" fmla="*/ 955379 w 4644053"/>
                  <a:gd name="connsiteY5" fmla="*/ 2242617 h 3830940"/>
                  <a:gd name="connsiteX6" fmla="*/ 2772000 w 4644053"/>
                  <a:gd name="connsiteY6" fmla="*/ 2242616 h 3830940"/>
                  <a:gd name="connsiteX7" fmla="*/ 2768489 w 4644053"/>
                  <a:gd name="connsiteY7" fmla="*/ 3830940 h 3830940"/>
                  <a:gd name="connsiteX8" fmla="*/ 4644053 w 4644053"/>
                  <a:gd name="connsiteY8" fmla="*/ 3814269 h 3830940"/>
                  <a:gd name="connsiteX9" fmla="*/ 4572000 w 4644053"/>
                  <a:gd name="connsiteY9" fmla="*/ 0 h 3830940"/>
                  <a:gd name="connsiteX10" fmla="*/ 2640696 w 4644053"/>
                  <a:gd name="connsiteY10" fmla="*/ 2298 h 3830940"/>
                  <a:gd name="connsiteX11" fmla="*/ 2658039 w 4644053"/>
                  <a:gd name="connsiteY11" fmla="*/ 713826 h 3830940"/>
                  <a:gd name="connsiteX12" fmla="*/ 3444948 w 4644053"/>
                  <a:gd name="connsiteY12" fmla="*/ 712381 h 3830940"/>
                  <a:gd name="connsiteX13" fmla="*/ 3480770 w 4644053"/>
                  <a:gd name="connsiteY13" fmla="*/ 1190254 h 3830940"/>
                  <a:gd name="connsiteX14" fmla="*/ 1097115 w 4644053"/>
                  <a:gd name="connsiteY14" fmla="*/ 1181919 h 3830940"/>
                  <a:gd name="connsiteX0" fmla="*/ 1097115 w 4644053"/>
                  <a:gd name="connsiteY0" fmla="*/ 1181919 h 3830940"/>
                  <a:gd name="connsiteX1" fmla="*/ 1095153 w 4644053"/>
                  <a:gd name="connsiteY1" fmla="*/ 1967023 h 3830940"/>
                  <a:gd name="connsiteX2" fmla="*/ 0 w 4644053"/>
                  <a:gd name="connsiteY2" fmla="*/ 1956391 h 3830940"/>
                  <a:gd name="connsiteX3" fmla="*/ 0 w 4644053"/>
                  <a:gd name="connsiteY3" fmla="*/ 2966484 h 3830940"/>
                  <a:gd name="connsiteX4" fmla="*/ 978195 w 4644053"/>
                  <a:gd name="connsiteY4" fmla="*/ 2955851 h 3830940"/>
                  <a:gd name="connsiteX5" fmla="*/ 955379 w 4644053"/>
                  <a:gd name="connsiteY5" fmla="*/ 2242617 h 3830940"/>
                  <a:gd name="connsiteX6" fmla="*/ 2772000 w 4644053"/>
                  <a:gd name="connsiteY6" fmla="*/ 2242616 h 3830940"/>
                  <a:gd name="connsiteX7" fmla="*/ 2768489 w 4644053"/>
                  <a:gd name="connsiteY7" fmla="*/ 3830940 h 3830940"/>
                  <a:gd name="connsiteX8" fmla="*/ 4644053 w 4644053"/>
                  <a:gd name="connsiteY8" fmla="*/ 3814269 h 3830940"/>
                  <a:gd name="connsiteX9" fmla="*/ 4572000 w 4644053"/>
                  <a:gd name="connsiteY9" fmla="*/ 0 h 3830940"/>
                  <a:gd name="connsiteX10" fmla="*/ 2640696 w 4644053"/>
                  <a:gd name="connsiteY10" fmla="*/ 2298 h 3830940"/>
                  <a:gd name="connsiteX11" fmla="*/ 2658039 w 4644053"/>
                  <a:gd name="connsiteY11" fmla="*/ 713826 h 3830940"/>
                  <a:gd name="connsiteX12" fmla="*/ 3444948 w 4644053"/>
                  <a:gd name="connsiteY12" fmla="*/ 712381 h 3830940"/>
                  <a:gd name="connsiteX13" fmla="*/ 3449285 w 4644053"/>
                  <a:gd name="connsiteY13" fmla="*/ 1173583 h 3830940"/>
                  <a:gd name="connsiteX14" fmla="*/ 1097115 w 4644053"/>
                  <a:gd name="connsiteY14" fmla="*/ 1181919 h 3830940"/>
                  <a:gd name="connsiteX0" fmla="*/ 1097115 w 4644053"/>
                  <a:gd name="connsiteY0" fmla="*/ 1198590 h 3847611"/>
                  <a:gd name="connsiteX1" fmla="*/ 1095153 w 4644053"/>
                  <a:gd name="connsiteY1" fmla="*/ 1983694 h 3847611"/>
                  <a:gd name="connsiteX2" fmla="*/ 0 w 4644053"/>
                  <a:gd name="connsiteY2" fmla="*/ 1973062 h 3847611"/>
                  <a:gd name="connsiteX3" fmla="*/ 0 w 4644053"/>
                  <a:gd name="connsiteY3" fmla="*/ 2983155 h 3847611"/>
                  <a:gd name="connsiteX4" fmla="*/ 978195 w 4644053"/>
                  <a:gd name="connsiteY4" fmla="*/ 2972522 h 3847611"/>
                  <a:gd name="connsiteX5" fmla="*/ 955379 w 4644053"/>
                  <a:gd name="connsiteY5" fmla="*/ 2259288 h 3847611"/>
                  <a:gd name="connsiteX6" fmla="*/ 2772000 w 4644053"/>
                  <a:gd name="connsiteY6" fmla="*/ 2259287 h 3847611"/>
                  <a:gd name="connsiteX7" fmla="*/ 2768489 w 4644053"/>
                  <a:gd name="connsiteY7" fmla="*/ 3847611 h 3847611"/>
                  <a:gd name="connsiteX8" fmla="*/ 4644053 w 4644053"/>
                  <a:gd name="connsiteY8" fmla="*/ 3830940 h 3847611"/>
                  <a:gd name="connsiteX9" fmla="*/ 4634970 w 4644053"/>
                  <a:gd name="connsiteY9" fmla="*/ 0 h 3847611"/>
                  <a:gd name="connsiteX10" fmla="*/ 2640696 w 4644053"/>
                  <a:gd name="connsiteY10" fmla="*/ 18969 h 3847611"/>
                  <a:gd name="connsiteX11" fmla="*/ 2658039 w 4644053"/>
                  <a:gd name="connsiteY11" fmla="*/ 730497 h 3847611"/>
                  <a:gd name="connsiteX12" fmla="*/ 3444948 w 4644053"/>
                  <a:gd name="connsiteY12" fmla="*/ 729052 h 3847611"/>
                  <a:gd name="connsiteX13" fmla="*/ 3449285 w 4644053"/>
                  <a:gd name="connsiteY13" fmla="*/ 1190254 h 3847611"/>
                  <a:gd name="connsiteX14" fmla="*/ 1097115 w 4644053"/>
                  <a:gd name="connsiteY14" fmla="*/ 1198590 h 3847611"/>
                  <a:gd name="connsiteX0" fmla="*/ 1097115 w 4644053"/>
                  <a:gd name="connsiteY0" fmla="*/ 1198590 h 3847611"/>
                  <a:gd name="connsiteX1" fmla="*/ 1095153 w 4644053"/>
                  <a:gd name="connsiteY1" fmla="*/ 1983694 h 3847611"/>
                  <a:gd name="connsiteX2" fmla="*/ 0 w 4644053"/>
                  <a:gd name="connsiteY2" fmla="*/ 1973062 h 3847611"/>
                  <a:gd name="connsiteX3" fmla="*/ 0 w 4644053"/>
                  <a:gd name="connsiteY3" fmla="*/ 2983155 h 3847611"/>
                  <a:gd name="connsiteX4" fmla="*/ 978195 w 4644053"/>
                  <a:gd name="connsiteY4" fmla="*/ 2972522 h 3847611"/>
                  <a:gd name="connsiteX5" fmla="*/ 955379 w 4644053"/>
                  <a:gd name="connsiteY5" fmla="*/ 2259288 h 3847611"/>
                  <a:gd name="connsiteX6" fmla="*/ 2746812 w 4644053"/>
                  <a:gd name="connsiteY6" fmla="*/ 2117584 h 3847611"/>
                  <a:gd name="connsiteX7" fmla="*/ 2768489 w 4644053"/>
                  <a:gd name="connsiteY7" fmla="*/ 3847611 h 3847611"/>
                  <a:gd name="connsiteX8" fmla="*/ 4644053 w 4644053"/>
                  <a:gd name="connsiteY8" fmla="*/ 3830940 h 3847611"/>
                  <a:gd name="connsiteX9" fmla="*/ 4634970 w 4644053"/>
                  <a:gd name="connsiteY9" fmla="*/ 0 h 3847611"/>
                  <a:gd name="connsiteX10" fmla="*/ 2640696 w 4644053"/>
                  <a:gd name="connsiteY10" fmla="*/ 18969 h 3847611"/>
                  <a:gd name="connsiteX11" fmla="*/ 2658039 w 4644053"/>
                  <a:gd name="connsiteY11" fmla="*/ 730497 h 3847611"/>
                  <a:gd name="connsiteX12" fmla="*/ 3444948 w 4644053"/>
                  <a:gd name="connsiteY12" fmla="*/ 729052 h 3847611"/>
                  <a:gd name="connsiteX13" fmla="*/ 3449285 w 4644053"/>
                  <a:gd name="connsiteY13" fmla="*/ 1190254 h 3847611"/>
                  <a:gd name="connsiteX14" fmla="*/ 1097115 w 4644053"/>
                  <a:gd name="connsiteY14" fmla="*/ 1198590 h 3847611"/>
                  <a:gd name="connsiteX0" fmla="*/ 1097115 w 4644053"/>
                  <a:gd name="connsiteY0" fmla="*/ 1198590 h 3847611"/>
                  <a:gd name="connsiteX1" fmla="*/ 1095153 w 4644053"/>
                  <a:gd name="connsiteY1" fmla="*/ 1983694 h 3847611"/>
                  <a:gd name="connsiteX2" fmla="*/ 0 w 4644053"/>
                  <a:gd name="connsiteY2" fmla="*/ 1973062 h 3847611"/>
                  <a:gd name="connsiteX3" fmla="*/ 0 w 4644053"/>
                  <a:gd name="connsiteY3" fmla="*/ 2983155 h 3847611"/>
                  <a:gd name="connsiteX4" fmla="*/ 978195 w 4644053"/>
                  <a:gd name="connsiteY4" fmla="*/ 2972522 h 3847611"/>
                  <a:gd name="connsiteX5" fmla="*/ 942785 w 4644053"/>
                  <a:gd name="connsiteY5" fmla="*/ 2125919 h 3847611"/>
                  <a:gd name="connsiteX6" fmla="*/ 2746812 w 4644053"/>
                  <a:gd name="connsiteY6" fmla="*/ 2117584 h 3847611"/>
                  <a:gd name="connsiteX7" fmla="*/ 2768489 w 4644053"/>
                  <a:gd name="connsiteY7" fmla="*/ 3847611 h 3847611"/>
                  <a:gd name="connsiteX8" fmla="*/ 4644053 w 4644053"/>
                  <a:gd name="connsiteY8" fmla="*/ 3830940 h 3847611"/>
                  <a:gd name="connsiteX9" fmla="*/ 4634970 w 4644053"/>
                  <a:gd name="connsiteY9" fmla="*/ 0 h 3847611"/>
                  <a:gd name="connsiteX10" fmla="*/ 2640696 w 4644053"/>
                  <a:gd name="connsiteY10" fmla="*/ 18969 h 3847611"/>
                  <a:gd name="connsiteX11" fmla="*/ 2658039 w 4644053"/>
                  <a:gd name="connsiteY11" fmla="*/ 730497 h 3847611"/>
                  <a:gd name="connsiteX12" fmla="*/ 3444948 w 4644053"/>
                  <a:gd name="connsiteY12" fmla="*/ 729052 h 3847611"/>
                  <a:gd name="connsiteX13" fmla="*/ 3449285 w 4644053"/>
                  <a:gd name="connsiteY13" fmla="*/ 1190254 h 3847611"/>
                  <a:gd name="connsiteX14" fmla="*/ 1097115 w 4644053"/>
                  <a:gd name="connsiteY14" fmla="*/ 1198590 h 3847611"/>
                  <a:gd name="connsiteX0" fmla="*/ 1097115 w 4644053"/>
                  <a:gd name="connsiteY0" fmla="*/ 1198590 h 3847611"/>
                  <a:gd name="connsiteX1" fmla="*/ 1095153 w 4644053"/>
                  <a:gd name="connsiteY1" fmla="*/ 1983694 h 3847611"/>
                  <a:gd name="connsiteX2" fmla="*/ 0 w 4644053"/>
                  <a:gd name="connsiteY2" fmla="*/ 1973062 h 3847611"/>
                  <a:gd name="connsiteX3" fmla="*/ 0 w 4644053"/>
                  <a:gd name="connsiteY3" fmla="*/ 2983155 h 3847611"/>
                  <a:gd name="connsiteX4" fmla="*/ 978195 w 4644053"/>
                  <a:gd name="connsiteY4" fmla="*/ 2972522 h 3847611"/>
                  <a:gd name="connsiteX5" fmla="*/ 993162 w 4644053"/>
                  <a:gd name="connsiteY5" fmla="*/ 2125919 h 3847611"/>
                  <a:gd name="connsiteX6" fmla="*/ 2746812 w 4644053"/>
                  <a:gd name="connsiteY6" fmla="*/ 2117584 h 3847611"/>
                  <a:gd name="connsiteX7" fmla="*/ 2768489 w 4644053"/>
                  <a:gd name="connsiteY7" fmla="*/ 3847611 h 3847611"/>
                  <a:gd name="connsiteX8" fmla="*/ 4644053 w 4644053"/>
                  <a:gd name="connsiteY8" fmla="*/ 3830940 h 3847611"/>
                  <a:gd name="connsiteX9" fmla="*/ 4634970 w 4644053"/>
                  <a:gd name="connsiteY9" fmla="*/ 0 h 3847611"/>
                  <a:gd name="connsiteX10" fmla="*/ 2640696 w 4644053"/>
                  <a:gd name="connsiteY10" fmla="*/ 18969 h 3847611"/>
                  <a:gd name="connsiteX11" fmla="*/ 2658039 w 4644053"/>
                  <a:gd name="connsiteY11" fmla="*/ 730497 h 3847611"/>
                  <a:gd name="connsiteX12" fmla="*/ 3444948 w 4644053"/>
                  <a:gd name="connsiteY12" fmla="*/ 729052 h 3847611"/>
                  <a:gd name="connsiteX13" fmla="*/ 3449285 w 4644053"/>
                  <a:gd name="connsiteY13" fmla="*/ 1190254 h 3847611"/>
                  <a:gd name="connsiteX14" fmla="*/ 1097115 w 4644053"/>
                  <a:gd name="connsiteY14" fmla="*/ 1198590 h 3847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644053" h="3847611">
                    <a:moveTo>
                      <a:pt x="1097115" y="1198590"/>
                    </a:moveTo>
                    <a:lnTo>
                      <a:pt x="1095153" y="1983694"/>
                    </a:lnTo>
                    <a:lnTo>
                      <a:pt x="0" y="1973062"/>
                    </a:lnTo>
                    <a:lnTo>
                      <a:pt x="0" y="2983155"/>
                    </a:lnTo>
                    <a:lnTo>
                      <a:pt x="978195" y="2972522"/>
                    </a:lnTo>
                    <a:lnTo>
                      <a:pt x="993162" y="2125919"/>
                    </a:lnTo>
                    <a:lnTo>
                      <a:pt x="2746812" y="2117584"/>
                    </a:lnTo>
                    <a:cubicBezTo>
                      <a:pt x="2749840" y="2560892"/>
                      <a:pt x="2765461" y="3404303"/>
                      <a:pt x="2768489" y="3847611"/>
                    </a:cubicBezTo>
                    <a:lnTo>
                      <a:pt x="4644053" y="3830940"/>
                    </a:lnTo>
                    <a:cubicBezTo>
                      <a:pt x="4641025" y="2553960"/>
                      <a:pt x="4637998" y="1276980"/>
                      <a:pt x="4634970" y="0"/>
                    </a:cubicBezTo>
                    <a:lnTo>
                      <a:pt x="2640696" y="18969"/>
                    </a:lnTo>
                    <a:lnTo>
                      <a:pt x="2658039" y="730497"/>
                    </a:lnTo>
                    <a:lnTo>
                      <a:pt x="3444948" y="729052"/>
                    </a:lnTo>
                    <a:cubicBezTo>
                      <a:pt x="3446394" y="882786"/>
                      <a:pt x="3447839" y="1036520"/>
                      <a:pt x="3449285" y="1190254"/>
                    </a:cubicBezTo>
                    <a:lnTo>
                      <a:pt x="1097115" y="1198590"/>
                    </a:lnTo>
                    <a:close/>
                  </a:path>
                </a:pathLst>
              </a:custGeom>
              <a:noFill/>
              <a:ln w="19050">
                <a:solidFill>
                  <a:srgbClr val="7030A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32" name="TextBox 31">
                <a:extLst>
                  <a:ext uri="{FF2B5EF4-FFF2-40B4-BE49-F238E27FC236}">
                    <a16:creationId xmlns:a16="http://schemas.microsoft.com/office/drawing/2014/main" id="{50AAA039-1177-49A8-86A5-CFF84AB01171}"/>
                  </a:ext>
                </a:extLst>
              </p:cNvPr>
              <p:cNvSpPr txBox="1"/>
              <p:nvPr/>
            </p:nvSpPr>
            <p:spPr>
              <a:xfrm rot="16200000">
                <a:off x="6992547" y="2267103"/>
                <a:ext cx="2247481" cy="347620"/>
              </a:xfrm>
              <a:prstGeom prst="rect">
                <a:avLst/>
              </a:prstGeom>
              <a:noFill/>
            </p:spPr>
            <p:txBody>
              <a:bodyPr wrap="square" rtlCol="0">
                <a:spAutoFit/>
              </a:bodyPr>
              <a:lstStyle/>
              <a:p>
                <a:pPr algn="ctr"/>
                <a:r>
                  <a:rPr lang="en-US" sz="900" b="1" dirty="0">
                    <a:solidFill>
                      <a:srgbClr val="7030A0"/>
                    </a:solidFill>
                    <a:latin typeface="+mn-lt"/>
                  </a:rPr>
                  <a:t>Compressed air</a:t>
                </a:r>
              </a:p>
            </p:txBody>
          </p:sp>
        </p:grpSp>
        <p:grpSp>
          <p:nvGrpSpPr>
            <p:cNvPr id="28" name="Group 27">
              <a:extLst>
                <a:ext uri="{FF2B5EF4-FFF2-40B4-BE49-F238E27FC236}">
                  <a16:creationId xmlns:a16="http://schemas.microsoft.com/office/drawing/2014/main" id="{930627E8-B4F1-4863-988A-6C65D3C96D5F}"/>
                </a:ext>
              </a:extLst>
            </p:cNvPr>
            <p:cNvGrpSpPr/>
            <p:nvPr/>
          </p:nvGrpSpPr>
          <p:grpSpPr>
            <a:xfrm>
              <a:off x="1148316" y="436400"/>
              <a:ext cx="7708604" cy="4642100"/>
              <a:chOff x="1148316" y="436400"/>
              <a:chExt cx="7708604" cy="4642100"/>
            </a:xfrm>
          </p:grpSpPr>
          <p:sp>
            <p:nvSpPr>
              <p:cNvPr id="29" name="Rectangle 28">
                <a:extLst>
                  <a:ext uri="{FF2B5EF4-FFF2-40B4-BE49-F238E27FC236}">
                    <a16:creationId xmlns:a16="http://schemas.microsoft.com/office/drawing/2014/main" id="{9D0890E9-52A4-4F85-BAA6-30EE43AE69CE}"/>
                  </a:ext>
                </a:extLst>
              </p:cNvPr>
              <p:cNvSpPr/>
              <p:nvPr/>
            </p:nvSpPr>
            <p:spPr>
              <a:xfrm>
                <a:off x="1148316" y="436400"/>
                <a:ext cx="7708604" cy="4642100"/>
              </a:xfrm>
              <a:prstGeom prst="rect">
                <a:avLst/>
              </a:prstGeom>
              <a:noFill/>
              <a:ln w="28575">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30" name="TextBox 29">
                <a:extLst>
                  <a:ext uri="{FF2B5EF4-FFF2-40B4-BE49-F238E27FC236}">
                    <a16:creationId xmlns:a16="http://schemas.microsoft.com/office/drawing/2014/main" id="{7A1E9DCA-055E-448C-BF48-9E8CDBE6CC91}"/>
                  </a:ext>
                </a:extLst>
              </p:cNvPr>
              <p:cNvSpPr txBox="1"/>
              <p:nvPr/>
            </p:nvSpPr>
            <p:spPr>
              <a:xfrm rot="16200000">
                <a:off x="7516450" y="2281414"/>
                <a:ext cx="2214891" cy="324446"/>
              </a:xfrm>
              <a:prstGeom prst="rect">
                <a:avLst/>
              </a:prstGeom>
              <a:noFill/>
            </p:spPr>
            <p:txBody>
              <a:bodyPr wrap="square" rtlCol="0">
                <a:spAutoFit/>
              </a:bodyPr>
              <a:lstStyle/>
              <a:p>
                <a:pPr algn="ctr"/>
                <a:r>
                  <a:rPr lang="en-US" sz="800" b="1" dirty="0">
                    <a:solidFill>
                      <a:srgbClr val="0070C0"/>
                    </a:solidFill>
                    <a:latin typeface="+mn-lt"/>
                  </a:rPr>
                  <a:t>Electricity</a:t>
                </a:r>
              </a:p>
            </p:txBody>
          </p:sp>
        </p:grpSp>
      </p:grpSp>
      <p:cxnSp>
        <p:nvCxnSpPr>
          <p:cNvPr id="82" name="Straight Arrow Connector 81">
            <a:extLst>
              <a:ext uri="{FF2B5EF4-FFF2-40B4-BE49-F238E27FC236}">
                <a16:creationId xmlns:a16="http://schemas.microsoft.com/office/drawing/2014/main" id="{3C9547C7-AD19-4D09-BF10-82CD193FDF8B}"/>
              </a:ext>
            </a:extLst>
          </p:cNvPr>
          <p:cNvCxnSpPr>
            <a:cxnSpLocks/>
            <a:stCxn id="7" idx="2"/>
          </p:cNvCxnSpPr>
          <p:nvPr/>
        </p:nvCxnSpPr>
        <p:spPr>
          <a:xfrm flipH="1">
            <a:off x="7058456" y="1787296"/>
            <a:ext cx="3537" cy="424985"/>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85" name="Connector: Elbow 84">
            <a:extLst>
              <a:ext uri="{FF2B5EF4-FFF2-40B4-BE49-F238E27FC236}">
                <a16:creationId xmlns:a16="http://schemas.microsoft.com/office/drawing/2014/main" id="{C4879ED8-6A50-42C2-9680-50410A01ECF1}"/>
              </a:ext>
            </a:extLst>
          </p:cNvPr>
          <p:cNvCxnSpPr>
            <a:stCxn id="8" idx="3"/>
            <a:endCxn id="7" idx="1"/>
          </p:cNvCxnSpPr>
          <p:nvPr/>
        </p:nvCxnSpPr>
        <p:spPr>
          <a:xfrm>
            <a:off x="5488768" y="1499167"/>
            <a:ext cx="1162836" cy="172505"/>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7" name="Straight Arrow Connector 86">
            <a:extLst>
              <a:ext uri="{FF2B5EF4-FFF2-40B4-BE49-F238E27FC236}">
                <a16:creationId xmlns:a16="http://schemas.microsoft.com/office/drawing/2014/main" id="{B514B74D-B1B4-44F4-A174-22D1B3949533}"/>
              </a:ext>
            </a:extLst>
          </p:cNvPr>
          <p:cNvCxnSpPr>
            <a:cxnSpLocks/>
            <a:stCxn id="8" idx="2"/>
          </p:cNvCxnSpPr>
          <p:nvPr/>
        </p:nvCxnSpPr>
        <p:spPr>
          <a:xfrm>
            <a:off x="4881657" y="1693332"/>
            <a:ext cx="15278" cy="65549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1" name="Straight Arrow Connector 90">
            <a:extLst>
              <a:ext uri="{FF2B5EF4-FFF2-40B4-BE49-F238E27FC236}">
                <a16:creationId xmlns:a16="http://schemas.microsoft.com/office/drawing/2014/main" id="{38A31AEE-B9AD-4DAE-970F-48B52AF2C073}"/>
              </a:ext>
            </a:extLst>
          </p:cNvPr>
          <p:cNvCxnSpPr>
            <a:stCxn id="13" idx="3"/>
            <a:endCxn id="53" idx="1"/>
          </p:cNvCxnSpPr>
          <p:nvPr/>
        </p:nvCxnSpPr>
        <p:spPr>
          <a:xfrm>
            <a:off x="2049564" y="3191857"/>
            <a:ext cx="1112178" cy="1602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3" name="Straight Arrow Connector 92">
            <a:extLst>
              <a:ext uri="{FF2B5EF4-FFF2-40B4-BE49-F238E27FC236}">
                <a16:creationId xmlns:a16="http://schemas.microsoft.com/office/drawing/2014/main" id="{3B844A48-1493-43C3-9092-337C76CDDAD9}"/>
              </a:ext>
            </a:extLst>
          </p:cNvPr>
          <p:cNvCxnSpPr>
            <a:stCxn id="9" idx="3"/>
          </p:cNvCxnSpPr>
          <p:nvPr/>
        </p:nvCxnSpPr>
        <p:spPr>
          <a:xfrm>
            <a:off x="2056897" y="2692570"/>
            <a:ext cx="118453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5" name="Straight Arrow Connector 94">
            <a:extLst>
              <a:ext uri="{FF2B5EF4-FFF2-40B4-BE49-F238E27FC236}">
                <a16:creationId xmlns:a16="http://schemas.microsoft.com/office/drawing/2014/main" id="{48E11DFB-B765-4BA8-84BB-B533A75984CD}"/>
              </a:ext>
            </a:extLst>
          </p:cNvPr>
          <p:cNvCxnSpPr>
            <a:stCxn id="11" idx="3"/>
          </p:cNvCxnSpPr>
          <p:nvPr/>
        </p:nvCxnSpPr>
        <p:spPr>
          <a:xfrm>
            <a:off x="2052443" y="3663387"/>
            <a:ext cx="1075975" cy="750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8" name="Straight Arrow Connector 97">
            <a:extLst>
              <a:ext uri="{FF2B5EF4-FFF2-40B4-BE49-F238E27FC236}">
                <a16:creationId xmlns:a16="http://schemas.microsoft.com/office/drawing/2014/main" id="{5BD43860-0813-4A55-9E7B-C8FED9FDDD8C}"/>
              </a:ext>
            </a:extLst>
          </p:cNvPr>
          <p:cNvCxnSpPr>
            <a:stCxn id="12" idx="3"/>
            <a:endCxn id="33" idx="0"/>
          </p:cNvCxnSpPr>
          <p:nvPr/>
        </p:nvCxnSpPr>
        <p:spPr>
          <a:xfrm flipV="1">
            <a:off x="2049564" y="4128414"/>
            <a:ext cx="1315206" cy="650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3" name="Connector: Elbow 102">
            <a:extLst>
              <a:ext uri="{FF2B5EF4-FFF2-40B4-BE49-F238E27FC236}">
                <a16:creationId xmlns:a16="http://schemas.microsoft.com/office/drawing/2014/main" id="{B81F7E75-3821-474D-BFD0-03204C7ECD8B}"/>
              </a:ext>
            </a:extLst>
          </p:cNvPr>
          <p:cNvCxnSpPr>
            <a:stCxn id="8" idx="2"/>
            <a:endCxn id="9" idx="1"/>
          </p:cNvCxnSpPr>
          <p:nvPr/>
        </p:nvCxnSpPr>
        <p:spPr>
          <a:xfrm rot="5400000">
            <a:off x="2377825" y="188738"/>
            <a:ext cx="999238" cy="4008427"/>
          </a:xfrm>
          <a:prstGeom prst="bentConnector4">
            <a:avLst>
              <a:gd name="adj1" fmla="val 40284"/>
              <a:gd name="adj2" fmla="val 10570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6" name="Connector: Elbow 105">
            <a:extLst>
              <a:ext uri="{FF2B5EF4-FFF2-40B4-BE49-F238E27FC236}">
                <a16:creationId xmlns:a16="http://schemas.microsoft.com/office/drawing/2014/main" id="{39D674D7-2111-4A56-9DDF-313F4294AC08}"/>
              </a:ext>
            </a:extLst>
          </p:cNvPr>
          <p:cNvCxnSpPr>
            <a:stCxn id="8" idx="2"/>
            <a:endCxn id="13" idx="1"/>
          </p:cNvCxnSpPr>
          <p:nvPr/>
        </p:nvCxnSpPr>
        <p:spPr>
          <a:xfrm rot="5400000">
            <a:off x="2124515" y="434714"/>
            <a:ext cx="1498525" cy="4015760"/>
          </a:xfrm>
          <a:prstGeom prst="bentConnector4">
            <a:avLst>
              <a:gd name="adj1" fmla="val 43521"/>
              <a:gd name="adj2" fmla="val 10569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8" name="Connector: Elbow 107">
            <a:extLst>
              <a:ext uri="{FF2B5EF4-FFF2-40B4-BE49-F238E27FC236}">
                <a16:creationId xmlns:a16="http://schemas.microsoft.com/office/drawing/2014/main" id="{D6781C4B-9D5B-4D71-9EAB-ED53ECBBAAA5}"/>
              </a:ext>
            </a:extLst>
          </p:cNvPr>
          <p:cNvCxnSpPr>
            <a:stCxn id="8" idx="2"/>
            <a:endCxn id="11" idx="1"/>
          </p:cNvCxnSpPr>
          <p:nvPr/>
        </p:nvCxnSpPr>
        <p:spPr>
          <a:xfrm rot="5400000">
            <a:off x="1890190" y="671919"/>
            <a:ext cx="1970055" cy="4012881"/>
          </a:xfrm>
          <a:prstGeom prst="bentConnector4">
            <a:avLst>
              <a:gd name="adj1" fmla="val 45072"/>
              <a:gd name="adj2" fmla="val 105697"/>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0" name="Connector: Elbow 109">
            <a:extLst>
              <a:ext uri="{FF2B5EF4-FFF2-40B4-BE49-F238E27FC236}">
                <a16:creationId xmlns:a16="http://schemas.microsoft.com/office/drawing/2014/main" id="{92D57CDD-B904-484B-AA9D-E040B3C63368}"/>
              </a:ext>
            </a:extLst>
          </p:cNvPr>
          <p:cNvCxnSpPr>
            <a:stCxn id="8" idx="2"/>
            <a:endCxn id="12" idx="1"/>
          </p:cNvCxnSpPr>
          <p:nvPr/>
        </p:nvCxnSpPr>
        <p:spPr>
          <a:xfrm rot="5400000">
            <a:off x="1652985" y="906244"/>
            <a:ext cx="2441585" cy="4015760"/>
          </a:xfrm>
          <a:prstGeom prst="bentConnector4">
            <a:avLst>
              <a:gd name="adj1" fmla="val 46024"/>
              <a:gd name="adj2" fmla="val 10569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6" name="Connector: Elbow 115">
            <a:extLst>
              <a:ext uri="{FF2B5EF4-FFF2-40B4-BE49-F238E27FC236}">
                <a16:creationId xmlns:a16="http://schemas.microsoft.com/office/drawing/2014/main" id="{D7889CA4-645C-4367-9CFB-8A95B441AA5C}"/>
              </a:ext>
            </a:extLst>
          </p:cNvPr>
          <p:cNvCxnSpPr/>
          <p:nvPr/>
        </p:nvCxnSpPr>
        <p:spPr>
          <a:xfrm rot="10800000">
            <a:off x="5324736" y="4756201"/>
            <a:ext cx="2911520" cy="178083"/>
          </a:xfrm>
          <a:prstGeom prst="bentConnector2">
            <a:avLst/>
          </a:prstGeom>
          <a:ln>
            <a:tailEnd type="triangle"/>
          </a:ln>
        </p:spPr>
        <p:style>
          <a:lnRef idx="1">
            <a:schemeClr val="accent6"/>
          </a:lnRef>
          <a:fillRef idx="0">
            <a:schemeClr val="accent6"/>
          </a:fillRef>
          <a:effectRef idx="0">
            <a:schemeClr val="accent6"/>
          </a:effectRef>
          <a:fontRef idx="minor">
            <a:schemeClr val="tx1"/>
          </a:fontRef>
        </p:style>
      </p:cxnSp>
      <p:sp>
        <p:nvSpPr>
          <p:cNvPr id="117" name="Rectangle: Rounded Corners 116">
            <a:extLst>
              <a:ext uri="{FF2B5EF4-FFF2-40B4-BE49-F238E27FC236}">
                <a16:creationId xmlns:a16="http://schemas.microsoft.com/office/drawing/2014/main" id="{AD19BF65-5E61-4218-AFBE-B9EDA4478C34}"/>
              </a:ext>
            </a:extLst>
          </p:cNvPr>
          <p:cNvSpPr/>
          <p:nvPr/>
        </p:nvSpPr>
        <p:spPr>
          <a:xfrm>
            <a:off x="1379826" y="1312077"/>
            <a:ext cx="1005959" cy="438057"/>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200" dirty="0"/>
              <a:t>Administrative/Social </a:t>
            </a:r>
          </a:p>
        </p:txBody>
      </p:sp>
      <p:cxnSp>
        <p:nvCxnSpPr>
          <p:cNvPr id="119" name="Straight Arrow Connector 118">
            <a:extLst>
              <a:ext uri="{FF2B5EF4-FFF2-40B4-BE49-F238E27FC236}">
                <a16:creationId xmlns:a16="http://schemas.microsoft.com/office/drawing/2014/main" id="{3C036612-2947-4A21-AA55-E24F8760B812}"/>
              </a:ext>
            </a:extLst>
          </p:cNvPr>
          <p:cNvCxnSpPr>
            <a:cxnSpLocks/>
            <a:stCxn id="8" idx="1"/>
            <a:endCxn id="117" idx="3"/>
          </p:cNvCxnSpPr>
          <p:nvPr/>
        </p:nvCxnSpPr>
        <p:spPr>
          <a:xfrm flipH="1">
            <a:off x="2385785" y="1499167"/>
            <a:ext cx="1888760" cy="3193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2" name="Connector: Elbow 121">
            <a:extLst>
              <a:ext uri="{FF2B5EF4-FFF2-40B4-BE49-F238E27FC236}">
                <a16:creationId xmlns:a16="http://schemas.microsoft.com/office/drawing/2014/main" id="{4EB5B3EE-38E2-4329-9D01-B744DB8D61B1}"/>
              </a:ext>
            </a:extLst>
          </p:cNvPr>
          <p:cNvCxnSpPr>
            <a:cxnSpLocks/>
            <a:stCxn id="6" idx="0"/>
            <a:endCxn id="117" idx="0"/>
          </p:cNvCxnSpPr>
          <p:nvPr/>
        </p:nvCxnSpPr>
        <p:spPr>
          <a:xfrm rot="16200000" flipH="1" flipV="1">
            <a:off x="4412423" y="-1337494"/>
            <a:ext cx="119954" cy="5179187"/>
          </a:xfrm>
          <a:prstGeom prst="bentConnector3">
            <a:avLst>
              <a:gd name="adj1" fmla="val -190573"/>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42" name="Connector: Elbow 141">
            <a:extLst>
              <a:ext uri="{FF2B5EF4-FFF2-40B4-BE49-F238E27FC236}">
                <a16:creationId xmlns:a16="http://schemas.microsoft.com/office/drawing/2014/main" id="{4EEE8C72-FCC3-41C0-BF23-1F60D950EF86}"/>
              </a:ext>
            </a:extLst>
          </p:cNvPr>
          <p:cNvCxnSpPr>
            <a:cxnSpLocks/>
            <a:stCxn id="11" idx="1"/>
            <a:endCxn id="117" idx="1"/>
          </p:cNvCxnSpPr>
          <p:nvPr/>
        </p:nvCxnSpPr>
        <p:spPr>
          <a:xfrm rot="10800000" flipH="1">
            <a:off x="868776" y="1531107"/>
            <a:ext cx="511050" cy="2132281"/>
          </a:xfrm>
          <a:prstGeom prst="bentConnector3">
            <a:avLst>
              <a:gd name="adj1" fmla="val -44731"/>
            </a:avLst>
          </a:prstGeom>
          <a:ln>
            <a:tailEnd type="triangle"/>
          </a:ln>
        </p:spPr>
        <p:style>
          <a:lnRef idx="1">
            <a:schemeClr val="accent3"/>
          </a:lnRef>
          <a:fillRef idx="0">
            <a:schemeClr val="accent3"/>
          </a:fillRef>
          <a:effectRef idx="0">
            <a:schemeClr val="accent3"/>
          </a:effectRef>
          <a:fontRef idx="minor">
            <a:schemeClr val="tx1"/>
          </a:fontRef>
        </p:style>
      </p:cxnSp>
      <p:cxnSp>
        <p:nvCxnSpPr>
          <p:cNvPr id="145" name="Connector: Elbow 144">
            <a:extLst>
              <a:ext uri="{FF2B5EF4-FFF2-40B4-BE49-F238E27FC236}">
                <a16:creationId xmlns:a16="http://schemas.microsoft.com/office/drawing/2014/main" id="{50499754-C32D-48E2-B179-754CD7B33698}"/>
              </a:ext>
            </a:extLst>
          </p:cNvPr>
          <p:cNvCxnSpPr>
            <a:cxnSpLocks/>
            <a:stCxn id="9" idx="1"/>
            <a:endCxn id="117" idx="1"/>
          </p:cNvCxnSpPr>
          <p:nvPr/>
        </p:nvCxnSpPr>
        <p:spPr>
          <a:xfrm rot="10800000" flipH="1">
            <a:off x="873230" y="1531106"/>
            <a:ext cx="506596" cy="1161464"/>
          </a:xfrm>
          <a:prstGeom prst="bentConnector3">
            <a:avLst>
              <a:gd name="adj1" fmla="val -45125"/>
            </a:avLst>
          </a:prstGeom>
          <a:ln>
            <a:tailEnd type="triangle"/>
          </a:ln>
        </p:spPr>
        <p:style>
          <a:lnRef idx="1">
            <a:schemeClr val="accent3"/>
          </a:lnRef>
          <a:fillRef idx="0">
            <a:schemeClr val="accent3"/>
          </a:fillRef>
          <a:effectRef idx="0">
            <a:schemeClr val="accent3"/>
          </a:effectRef>
          <a:fontRef idx="minor">
            <a:schemeClr val="tx1"/>
          </a:fontRef>
        </p:style>
      </p:cxnSp>
      <p:sp>
        <p:nvSpPr>
          <p:cNvPr id="94" name="Title 1">
            <a:extLst>
              <a:ext uri="{FF2B5EF4-FFF2-40B4-BE49-F238E27FC236}">
                <a16:creationId xmlns:a16="http://schemas.microsoft.com/office/drawing/2014/main" id="{AAB3E422-6CD5-4D03-AA60-97EA3AB8E849}"/>
              </a:ext>
            </a:extLst>
          </p:cNvPr>
          <p:cNvSpPr>
            <a:spLocks noGrp="1"/>
          </p:cNvSpPr>
          <p:nvPr>
            <p:ph type="title"/>
          </p:nvPr>
        </p:nvSpPr>
        <p:spPr>
          <a:xfrm>
            <a:off x="0" y="430888"/>
            <a:ext cx="9144000" cy="371400"/>
          </a:xfrm>
        </p:spPr>
        <p:txBody>
          <a:bodyPr>
            <a:noAutofit/>
          </a:bodyPr>
          <a:lstStyle/>
          <a:p>
            <a:r>
              <a:rPr lang="en-US" sz="2000" dirty="0">
                <a:solidFill>
                  <a:schemeClr val="accent1">
                    <a:lumMod val="50000"/>
                  </a:schemeClr>
                </a:solidFill>
                <a:latin typeface="+mn-lt"/>
              </a:rPr>
              <a:t>Sewing technology and energy consumption in garment factories</a:t>
            </a:r>
          </a:p>
        </p:txBody>
      </p:sp>
    </p:spTree>
    <p:extLst>
      <p:ext uri="{BB962C8B-B14F-4D97-AF65-F5344CB8AC3E}">
        <p14:creationId xmlns:p14="http://schemas.microsoft.com/office/powerpoint/2010/main" val="70229978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F9C973-C649-4075-AA48-278769CE8188}"/>
              </a:ext>
            </a:extLst>
          </p:cNvPr>
          <p:cNvSpPr>
            <a:spLocks noGrp="1"/>
          </p:cNvSpPr>
          <p:nvPr>
            <p:ph type="title"/>
          </p:nvPr>
        </p:nvSpPr>
        <p:spPr>
          <a:xfrm>
            <a:off x="0" y="370115"/>
            <a:ext cx="9144000" cy="504236"/>
          </a:xfrm>
        </p:spPr>
        <p:txBody>
          <a:bodyPr>
            <a:noAutofit/>
          </a:bodyPr>
          <a:lstStyle/>
          <a:p>
            <a:pPr algn="ctr"/>
            <a:r>
              <a:rPr lang="en-US" sz="2400">
                <a:solidFill>
                  <a:schemeClr val="accent1">
                    <a:lumMod val="50000"/>
                  </a:schemeClr>
                </a:solidFill>
              </a:rPr>
              <a:t> ENERGY BALANCE OF A GARMENT FACTORY</a:t>
            </a:r>
            <a:endParaRPr lang="en-IN" sz="2400" dirty="0">
              <a:solidFill>
                <a:schemeClr val="accent1">
                  <a:lumMod val="50000"/>
                </a:schemeClr>
              </a:solidFill>
            </a:endParaRPr>
          </a:p>
        </p:txBody>
      </p:sp>
      <p:graphicFrame>
        <p:nvGraphicFramePr>
          <p:cNvPr id="7" name="Chart 6">
            <a:extLst>
              <a:ext uri="{FF2B5EF4-FFF2-40B4-BE49-F238E27FC236}">
                <a16:creationId xmlns:a16="http://schemas.microsoft.com/office/drawing/2014/main" id="{95B16A3D-7503-4030-895E-3302636340E8}"/>
              </a:ext>
            </a:extLst>
          </p:cNvPr>
          <p:cNvGraphicFramePr>
            <a:graphicFrameLocks/>
          </p:cNvGraphicFramePr>
          <p:nvPr>
            <p:extLst>
              <p:ext uri="{D42A27DB-BD31-4B8C-83A1-F6EECF244321}">
                <p14:modId xmlns:p14="http://schemas.microsoft.com/office/powerpoint/2010/main" val="616241893"/>
              </p:ext>
            </p:extLst>
          </p:nvPr>
        </p:nvGraphicFramePr>
        <p:xfrm>
          <a:off x="1143000" y="1030080"/>
          <a:ext cx="6858000" cy="325482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Table 7">
            <a:extLst>
              <a:ext uri="{FF2B5EF4-FFF2-40B4-BE49-F238E27FC236}">
                <a16:creationId xmlns:a16="http://schemas.microsoft.com/office/drawing/2014/main" id="{AEA4A54E-585E-414F-83E9-20B75087FB0D}"/>
              </a:ext>
            </a:extLst>
          </p:cNvPr>
          <p:cNvGraphicFramePr>
            <a:graphicFrameLocks noGrp="1"/>
          </p:cNvGraphicFramePr>
          <p:nvPr/>
        </p:nvGraphicFramePr>
        <p:xfrm>
          <a:off x="6063343" y="2124673"/>
          <a:ext cx="1813764" cy="1500270"/>
        </p:xfrm>
        <a:graphic>
          <a:graphicData uri="http://schemas.openxmlformats.org/drawingml/2006/table">
            <a:tbl>
              <a:tblPr firstRow="1" firstCol="1" bandRow="1">
                <a:tableStyleId>{5C22544A-7EE6-4342-B048-85BDC9FD1C3A}</a:tableStyleId>
              </a:tblPr>
              <a:tblGrid>
                <a:gridCol w="1349829">
                  <a:extLst>
                    <a:ext uri="{9D8B030D-6E8A-4147-A177-3AD203B41FA5}">
                      <a16:colId xmlns:a16="http://schemas.microsoft.com/office/drawing/2014/main" val="156072711"/>
                    </a:ext>
                  </a:extLst>
                </a:gridCol>
                <a:gridCol w="463935">
                  <a:extLst>
                    <a:ext uri="{9D8B030D-6E8A-4147-A177-3AD203B41FA5}">
                      <a16:colId xmlns:a16="http://schemas.microsoft.com/office/drawing/2014/main" val="1946119044"/>
                    </a:ext>
                  </a:extLst>
                </a:gridCol>
              </a:tblGrid>
              <a:tr h="250045">
                <a:tc>
                  <a:txBody>
                    <a:bodyPr/>
                    <a:lstStyle/>
                    <a:p>
                      <a:pPr marL="0" marR="0">
                        <a:lnSpc>
                          <a:spcPct val="107000"/>
                        </a:lnSpc>
                        <a:spcBef>
                          <a:spcPts val="0"/>
                        </a:spcBef>
                        <a:spcAft>
                          <a:spcPts val="0"/>
                        </a:spcAft>
                      </a:pPr>
                      <a:r>
                        <a:rPr lang="en-IN" sz="900" b="1" dirty="0">
                          <a:solidFill>
                            <a:schemeClr val="tx1"/>
                          </a:solidFill>
                          <a:effectLst/>
                        </a:rPr>
                        <a:t>Air Conditioning</a:t>
                      </a:r>
                      <a:endParaRPr lang="en-IN" sz="9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IN" sz="900" b="1" dirty="0">
                          <a:solidFill>
                            <a:schemeClr val="tx1"/>
                          </a:solidFill>
                          <a:effectLst/>
                        </a:rPr>
                        <a:t> </a:t>
                      </a:r>
                      <a:endParaRPr lang="en-IN" sz="9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472C5"/>
                    </a:solidFill>
                  </a:tcPr>
                </a:tc>
                <a:extLst>
                  <a:ext uri="{0D108BD9-81ED-4DB2-BD59-A6C34878D82A}">
                    <a16:rowId xmlns:a16="http://schemas.microsoft.com/office/drawing/2014/main" val="4037289110"/>
                  </a:ext>
                </a:extLst>
              </a:tr>
              <a:tr h="250045">
                <a:tc>
                  <a:txBody>
                    <a:bodyPr/>
                    <a:lstStyle/>
                    <a:p>
                      <a:pPr marL="0" marR="0">
                        <a:lnSpc>
                          <a:spcPct val="107000"/>
                        </a:lnSpc>
                        <a:spcBef>
                          <a:spcPts val="0"/>
                        </a:spcBef>
                        <a:spcAft>
                          <a:spcPts val="0"/>
                        </a:spcAft>
                      </a:pPr>
                      <a:r>
                        <a:rPr lang="en-IN" sz="900" b="1" dirty="0">
                          <a:solidFill>
                            <a:schemeClr val="tx1"/>
                          </a:solidFill>
                          <a:effectLst/>
                        </a:rPr>
                        <a:t>Lighting</a:t>
                      </a:r>
                      <a:endParaRPr lang="en-IN" sz="9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IN" sz="900" b="1" dirty="0">
                          <a:solidFill>
                            <a:schemeClr val="tx1"/>
                          </a:solidFill>
                          <a:effectLst/>
                        </a:rPr>
                        <a:t> </a:t>
                      </a:r>
                      <a:endParaRPr lang="en-IN" sz="9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8234"/>
                    </a:solidFill>
                  </a:tcPr>
                </a:tc>
                <a:extLst>
                  <a:ext uri="{0D108BD9-81ED-4DB2-BD59-A6C34878D82A}">
                    <a16:rowId xmlns:a16="http://schemas.microsoft.com/office/drawing/2014/main" val="4080264285"/>
                  </a:ext>
                </a:extLst>
              </a:tr>
              <a:tr h="250045">
                <a:tc>
                  <a:txBody>
                    <a:bodyPr/>
                    <a:lstStyle/>
                    <a:p>
                      <a:pPr marL="0" marR="0">
                        <a:lnSpc>
                          <a:spcPct val="107000"/>
                        </a:lnSpc>
                        <a:spcBef>
                          <a:spcPts val="0"/>
                        </a:spcBef>
                        <a:spcAft>
                          <a:spcPts val="0"/>
                        </a:spcAft>
                      </a:pPr>
                      <a:r>
                        <a:rPr lang="en-IN" sz="900" b="1" dirty="0">
                          <a:solidFill>
                            <a:schemeClr val="tx1"/>
                          </a:solidFill>
                          <a:effectLst/>
                        </a:rPr>
                        <a:t>Sewing Machines</a:t>
                      </a:r>
                      <a:endParaRPr lang="en-IN" sz="9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IN" sz="900" b="1" dirty="0">
                          <a:solidFill>
                            <a:schemeClr val="tx1"/>
                          </a:solidFill>
                          <a:effectLst/>
                        </a:rPr>
                        <a:t> </a:t>
                      </a:r>
                      <a:endParaRPr lang="en-IN" sz="9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9A9A9"/>
                    </a:solidFill>
                  </a:tcPr>
                </a:tc>
                <a:extLst>
                  <a:ext uri="{0D108BD9-81ED-4DB2-BD59-A6C34878D82A}">
                    <a16:rowId xmlns:a16="http://schemas.microsoft.com/office/drawing/2014/main" val="1524320905"/>
                  </a:ext>
                </a:extLst>
              </a:tr>
              <a:tr h="250045">
                <a:tc>
                  <a:txBody>
                    <a:bodyPr/>
                    <a:lstStyle/>
                    <a:p>
                      <a:pPr marL="0" marR="0">
                        <a:lnSpc>
                          <a:spcPct val="107000"/>
                        </a:lnSpc>
                        <a:spcBef>
                          <a:spcPts val="0"/>
                        </a:spcBef>
                        <a:spcAft>
                          <a:spcPts val="0"/>
                        </a:spcAft>
                      </a:pPr>
                      <a:r>
                        <a:rPr lang="en-IN" sz="900" b="1" dirty="0">
                          <a:solidFill>
                            <a:schemeClr val="tx1"/>
                          </a:solidFill>
                          <a:effectLst/>
                        </a:rPr>
                        <a:t>Pumps/Fans/Blowers</a:t>
                      </a:r>
                      <a:endParaRPr lang="en-IN" sz="9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IN" sz="900" b="1" dirty="0">
                          <a:solidFill>
                            <a:schemeClr val="tx1"/>
                          </a:solidFill>
                          <a:effectLst/>
                        </a:rPr>
                        <a:t> </a:t>
                      </a:r>
                      <a:endParaRPr lang="en-IN" sz="9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201"/>
                    </a:solidFill>
                  </a:tcPr>
                </a:tc>
                <a:extLst>
                  <a:ext uri="{0D108BD9-81ED-4DB2-BD59-A6C34878D82A}">
                    <a16:rowId xmlns:a16="http://schemas.microsoft.com/office/drawing/2014/main" val="2771802006"/>
                  </a:ext>
                </a:extLst>
              </a:tr>
              <a:tr h="250045">
                <a:tc>
                  <a:txBody>
                    <a:bodyPr/>
                    <a:lstStyle/>
                    <a:p>
                      <a:pPr marL="0" marR="0">
                        <a:lnSpc>
                          <a:spcPct val="107000"/>
                        </a:lnSpc>
                        <a:spcBef>
                          <a:spcPts val="0"/>
                        </a:spcBef>
                        <a:spcAft>
                          <a:spcPts val="0"/>
                        </a:spcAft>
                      </a:pPr>
                      <a:r>
                        <a:rPr lang="en-IN" sz="900" b="1" dirty="0">
                          <a:solidFill>
                            <a:schemeClr val="tx1"/>
                          </a:solidFill>
                          <a:effectLst/>
                        </a:rPr>
                        <a:t>Compressor</a:t>
                      </a:r>
                      <a:endParaRPr lang="en-IN" sz="9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IN" sz="900" b="1" dirty="0">
                          <a:solidFill>
                            <a:schemeClr val="tx1"/>
                          </a:solidFill>
                          <a:effectLst/>
                        </a:rPr>
                        <a:t> </a:t>
                      </a:r>
                      <a:endParaRPr lang="en-IN" sz="9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5D9CD6"/>
                    </a:solidFill>
                  </a:tcPr>
                </a:tc>
                <a:extLst>
                  <a:ext uri="{0D108BD9-81ED-4DB2-BD59-A6C34878D82A}">
                    <a16:rowId xmlns:a16="http://schemas.microsoft.com/office/drawing/2014/main" val="2604583981"/>
                  </a:ext>
                </a:extLst>
              </a:tr>
              <a:tr h="250045">
                <a:tc>
                  <a:txBody>
                    <a:bodyPr/>
                    <a:lstStyle/>
                    <a:p>
                      <a:pPr marL="0" marR="0">
                        <a:lnSpc>
                          <a:spcPct val="107000"/>
                        </a:lnSpc>
                        <a:spcBef>
                          <a:spcPts val="0"/>
                        </a:spcBef>
                        <a:spcAft>
                          <a:spcPts val="0"/>
                        </a:spcAft>
                      </a:pPr>
                      <a:r>
                        <a:rPr lang="en-IN" sz="900" b="1" dirty="0">
                          <a:solidFill>
                            <a:schemeClr val="tx1"/>
                          </a:solidFill>
                          <a:effectLst/>
                        </a:rPr>
                        <a:t>Other Equipment</a:t>
                      </a:r>
                      <a:endParaRPr lang="en-IN" sz="9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IN" sz="900" b="1" dirty="0">
                          <a:solidFill>
                            <a:schemeClr val="tx1"/>
                          </a:solidFill>
                          <a:effectLst/>
                        </a:rPr>
                        <a:t> </a:t>
                      </a:r>
                      <a:endParaRPr lang="en-IN" sz="9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1AE47"/>
                    </a:solidFill>
                  </a:tcPr>
                </a:tc>
                <a:extLst>
                  <a:ext uri="{0D108BD9-81ED-4DB2-BD59-A6C34878D82A}">
                    <a16:rowId xmlns:a16="http://schemas.microsoft.com/office/drawing/2014/main" val="271892931"/>
                  </a:ext>
                </a:extLst>
              </a:tr>
            </a:tbl>
          </a:graphicData>
        </a:graphic>
      </p:graphicFrame>
    </p:spTree>
    <p:extLst>
      <p:ext uri="{BB962C8B-B14F-4D97-AF65-F5344CB8AC3E}">
        <p14:creationId xmlns:p14="http://schemas.microsoft.com/office/powerpoint/2010/main" val="3634536364"/>
      </p:ext>
    </p:extLst>
  </p:cSld>
  <p:clrMapOvr>
    <a:masterClrMapping/>
  </p:clrMapOvr>
  <p:transition advClick="0"/>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Chart 8"/>
          <p:cNvPicPr>
            <a:picLocks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318236" y="1455158"/>
            <a:ext cx="3056021" cy="2268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1120967" y="3926701"/>
            <a:ext cx="3472364" cy="253916"/>
          </a:xfrm>
          <a:prstGeom prst="rect">
            <a:avLst/>
          </a:prstGeom>
          <a:noFill/>
        </p:spPr>
        <p:txBody>
          <a:bodyPr wrap="square" rtlCol="0">
            <a:spAutoFit/>
          </a:bodyPr>
          <a:lstStyle/>
          <a:p>
            <a:pPr algn="ctr"/>
            <a:r>
              <a:rPr lang="en-US" sz="1050" dirty="0">
                <a:latin typeface="+mn-lt"/>
              </a:rPr>
              <a:t>Garment factory (2,440 workers)</a:t>
            </a:r>
          </a:p>
        </p:txBody>
      </p:sp>
      <p:sp>
        <p:nvSpPr>
          <p:cNvPr id="9" name="Rectangle 4"/>
          <p:cNvSpPr>
            <a:spLocks noChangeArrowheads="1"/>
          </p:cNvSpPr>
          <p:nvPr/>
        </p:nvSpPr>
        <p:spPr bwMode="auto">
          <a:xfrm>
            <a:off x="3621506" y="854240"/>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en-US" sz="1050">
              <a:latin typeface="+mn-lt"/>
            </a:endParaRPr>
          </a:p>
        </p:txBody>
      </p:sp>
      <p:pic>
        <p:nvPicPr>
          <p:cNvPr id="1027"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723432" y="1449808"/>
            <a:ext cx="2915832" cy="2273969"/>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4506603" y="3927993"/>
            <a:ext cx="3472364" cy="253916"/>
          </a:xfrm>
          <a:prstGeom prst="rect">
            <a:avLst/>
          </a:prstGeom>
          <a:noFill/>
        </p:spPr>
        <p:txBody>
          <a:bodyPr wrap="square" rtlCol="0">
            <a:spAutoFit/>
          </a:bodyPr>
          <a:lstStyle/>
          <a:p>
            <a:pPr algn="ctr"/>
            <a:r>
              <a:rPr lang="en-US" sz="1050" dirty="0">
                <a:latin typeface="+mn-lt"/>
              </a:rPr>
              <a:t>Garment factory(728 workers)</a:t>
            </a:r>
          </a:p>
        </p:txBody>
      </p:sp>
      <p:sp>
        <p:nvSpPr>
          <p:cNvPr id="10" name="Title 1">
            <a:extLst>
              <a:ext uri="{FF2B5EF4-FFF2-40B4-BE49-F238E27FC236}">
                <a16:creationId xmlns:a16="http://schemas.microsoft.com/office/drawing/2014/main" id="{C9F9C973-C649-4075-AA48-278769CE8188}"/>
              </a:ext>
            </a:extLst>
          </p:cNvPr>
          <p:cNvSpPr>
            <a:spLocks noGrp="1"/>
          </p:cNvSpPr>
          <p:nvPr>
            <p:ph type="title"/>
          </p:nvPr>
        </p:nvSpPr>
        <p:spPr>
          <a:xfrm>
            <a:off x="0" y="313039"/>
            <a:ext cx="9144000" cy="595568"/>
          </a:xfrm>
        </p:spPr>
        <p:txBody>
          <a:bodyPr>
            <a:noAutofit/>
          </a:bodyPr>
          <a:lstStyle/>
          <a:p>
            <a:pPr algn="ctr"/>
            <a:r>
              <a:rPr lang="en-US" sz="2400" dirty="0">
                <a:solidFill>
                  <a:schemeClr val="accent1">
                    <a:lumMod val="50000"/>
                  </a:schemeClr>
                </a:solidFill>
                <a:latin typeface="+mn-lt"/>
              </a:rPr>
              <a:t> ENERGY USING IN A GARMENT FACTORY – VIETNAM</a:t>
            </a:r>
            <a:endParaRPr lang="en-IN" sz="2400" dirty="0">
              <a:solidFill>
                <a:schemeClr val="accent1">
                  <a:lumMod val="50000"/>
                </a:schemeClr>
              </a:solidFill>
              <a:latin typeface="+mn-lt"/>
            </a:endParaRPr>
          </a:p>
        </p:txBody>
      </p:sp>
    </p:spTree>
    <p:extLst>
      <p:ext uri="{BB962C8B-B14F-4D97-AF65-F5344CB8AC3E}">
        <p14:creationId xmlns:p14="http://schemas.microsoft.com/office/powerpoint/2010/main" val="2172160567"/>
      </p:ext>
    </p:extLst>
  </p:cSld>
  <p:clrMapOvr>
    <a:masterClrMapping/>
  </p:clrMapOvr>
  <p:transition advClick="0"/>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99B32E73-2F97-3416-C310-2DE392332080}"/>
              </a:ext>
            </a:extLst>
          </p:cNvPr>
          <p:cNvSpPr>
            <a:spLocks noGrp="1"/>
          </p:cNvSpPr>
          <p:nvPr>
            <p:ph type="title"/>
          </p:nvPr>
        </p:nvSpPr>
        <p:spPr>
          <a:xfrm>
            <a:off x="628650" y="167793"/>
            <a:ext cx="7886700" cy="595568"/>
          </a:xfrm>
          <a:noFill/>
          <a:ln>
            <a:noFill/>
          </a:ln>
        </p:spPr>
        <p:txBody>
          <a:bodyPr spcFirstLastPara="1" wrap="square" lIns="91425" tIns="91425" rIns="91425" bIns="91425" anchor="ctr" anchorCtr="0">
            <a:noAutofit/>
          </a:bodyPr>
          <a:lstStyle/>
          <a:p>
            <a:pPr algn="ctr"/>
            <a:r>
              <a:rPr lang="en-US" sz="2400" dirty="0">
                <a:solidFill>
                  <a:schemeClr val="accent1">
                    <a:lumMod val="50000"/>
                  </a:schemeClr>
                </a:solidFill>
                <a:latin typeface="+mn-lt"/>
              </a:rPr>
              <a:t>Discussion</a:t>
            </a:r>
          </a:p>
        </p:txBody>
      </p:sp>
      <p:graphicFrame>
        <p:nvGraphicFramePr>
          <p:cNvPr id="4" name="Table 3">
            <a:extLst>
              <a:ext uri="{FF2B5EF4-FFF2-40B4-BE49-F238E27FC236}">
                <a16:creationId xmlns:a16="http://schemas.microsoft.com/office/drawing/2014/main" id="{C15A6004-C8AF-4DAE-91D5-675030316031}"/>
              </a:ext>
            </a:extLst>
          </p:cNvPr>
          <p:cNvGraphicFramePr>
            <a:graphicFrameLocks noGrp="1"/>
          </p:cNvGraphicFramePr>
          <p:nvPr>
            <p:extLst>
              <p:ext uri="{D42A27DB-BD31-4B8C-83A1-F6EECF244321}">
                <p14:modId xmlns:p14="http://schemas.microsoft.com/office/powerpoint/2010/main" val="2290410789"/>
              </p:ext>
            </p:extLst>
          </p:nvPr>
        </p:nvGraphicFramePr>
        <p:xfrm>
          <a:off x="628650" y="1418249"/>
          <a:ext cx="7886701" cy="3346585"/>
        </p:xfrm>
        <a:graphic>
          <a:graphicData uri="http://schemas.openxmlformats.org/drawingml/2006/table">
            <a:tbl>
              <a:tblPr>
                <a:tableStyleId>{12ACAA50-B3C0-4FEF-8DD3-66675128A787}</a:tableStyleId>
              </a:tblPr>
              <a:tblGrid>
                <a:gridCol w="2539666">
                  <a:extLst>
                    <a:ext uri="{9D8B030D-6E8A-4147-A177-3AD203B41FA5}">
                      <a16:colId xmlns:a16="http://schemas.microsoft.com/office/drawing/2014/main" val="3017603470"/>
                    </a:ext>
                  </a:extLst>
                </a:gridCol>
                <a:gridCol w="1949116">
                  <a:extLst>
                    <a:ext uri="{9D8B030D-6E8A-4147-A177-3AD203B41FA5}">
                      <a16:colId xmlns:a16="http://schemas.microsoft.com/office/drawing/2014/main" val="221966587"/>
                    </a:ext>
                  </a:extLst>
                </a:gridCol>
                <a:gridCol w="1660357">
                  <a:extLst>
                    <a:ext uri="{9D8B030D-6E8A-4147-A177-3AD203B41FA5}">
                      <a16:colId xmlns:a16="http://schemas.microsoft.com/office/drawing/2014/main" val="282650137"/>
                    </a:ext>
                  </a:extLst>
                </a:gridCol>
                <a:gridCol w="1737562">
                  <a:extLst>
                    <a:ext uri="{9D8B030D-6E8A-4147-A177-3AD203B41FA5}">
                      <a16:colId xmlns:a16="http://schemas.microsoft.com/office/drawing/2014/main" val="3618846241"/>
                    </a:ext>
                  </a:extLst>
                </a:gridCol>
              </a:tblGrid>
              <a:tr h="212757">
                <a:tc>
                  <a:txBody>
                    <a:bodyPr/>
                    <a:lstStyle/>
                    <a:p>
                      <a:pPr algn="l" fontAlgn="ctr">
                        <a:buNone/>
                      </a:pPr>
                      <a:r>
                        <a:rPr lang="en-US" sz="1400" b="1" u="none" strike="noStrike" dirty="0">
                          <a:effectLst/>
                        </a:rPr>
                        <a:t>Stage</a:t>
                      </a:r>
                      <a:endParaRPr lang="en-US" sz="1400" b="0" i="0" u="none" strike="noStrike" dirty="0">
                        <a:effectLst/>
                        <a:latin typeface="Arial" panose="020B0604020202020204" pitchFamily="34" charset="0"/>
                      </a:endParaRPr>
                    </a:p>
                  </a:txBody>
                  <a:tcPr marL="48354" marR="48354" marT="24177" marB="24177" anchor="ctr"/>
                </a:tc>
                <a:tc>
                  <a:txBody>
                    <a:bodyPr/>
                    <a:lstStyle/>
                    <a:p>
                      <a:pPr algn="l" fontAlgn="ctr">
                        <a:buNone/>
                      </a:pPr>
                      <a:r>
                        <a:rPr lang="en-US" sz="1400" b="1" u="none" strike="noStrike" dirty="0">
                          <a:effectLst/>
                        </a:rPr>
                        <a:t>Main Equipment</a:t>
                      </a:r>
                      <a:endParaRPr lang="en-US" sz="1400" b="0" i="0" u="none" strike="noStrike" dirty="0">
                        <a:effectLst/>
                        <a:latin typeface="Arial" panose="020B0604020202020204" pitchFamily="34" charset="0"/>
                      </a:endParaRPr>
                    </a:p>
                  </a:txBody>
                  <a:tcPr marL="48354" marR="48354" marT="24177" marB="24177" anchor="ctr"/>
                </a:tc>
                <a:tc>
                  <a:txBody>
                    <a:bodyPr/>
                    <a:lstStyle/>
                    <a:p>
                      <a:pPr algn="l" fontAlgn="ctr">
                        <a:buNone/>
                      </a:pPr>
                      <a:r>
                        <a:rPr lang="vi-VN" sz="1400" b="1" u="none" strike="noStrike" dirty="0">
                          <a:effectLst/>
                        </a:rPr>
                        <a:t>Primary Energy Source</a:t>
                      </a:r>
                      <a:endParaRPr lang="vi-VN" sz="1400" b="0" i="0" u="none" strike="noStrike" dirty="0">
                        <a:effectLst/>
                        <a:latin typeface="Arial" panose="020B0604020202020204" pitchFamily="34" charset="0"/>
                      </a:endParaRPr>
                    </a:p>
                  </a:txBody>
                  <a:tcPr marL="48354" marR="48354" marT="24177" marB="24177" anchor="ctr"/>
                </a:tc>
                <a:tc>
                  <a:txBody>
                    <a:bodyPr/>
                    <a:lstStyle/>
                    <a:p>
                      <a:pPr algn="l" fontAlgn="ctr">
                        <a:buNone/>
                      </a:pPr>
                      <a:r>
                        <a:rPr lang="en-US" sz="1400" b="1" u="none" strike="noStrike" dirty="0">
                          <a:effectLst/>
                        </a:rPr>
                        <a:t>Notes/Largest energy Consumption</a:t>
                      </a:r>
                      <a:endParaRPr lang="en-US" sz="1400" b="0" i="0" u="none" strike="noStrike" dirty="0">
                        <a:effectLst/>
                        <a:latin typeface="Arial" panose="020B0604020202020204" pitchFamily="34" charset="0"/>
                      </a:endParaRPr>
                    </a:p>
                  </a:txBody>
                  <a:tcPr marL="48354" marR="48354" marT="24177" marB="24177" anchor="ctr"/>
                </a:tc>
                <a:extLst>
                  <a:ext uri="{0D108BD9-81ED-4DB2-BD59-A6C34878D82A}">
                    <a16:rowId xmlns:a16="http://schemas.microsoft.com/office/drawing/2014/main" val="3989765125"/>
                  </a:ext>
                </a:extLst>
              </a:tr>
              <a:tr h="302725">
                <a:tc>
                  <a:txBody>
                    <a:bodyPr/>
                    <a:lstStyle/>
                    <a:p>
                      <a:pPr algn="l" fontAlgn="ctr">
                        <a:buNone/>
                      </a:pPr>
                      <a:r>
                        <a:rPr lang="en-US" sz="1400" b="0" u="none" strike="noStrike" dirty="0">
                          <a:effectLst/>
                        </a:rPr>
                        <a:t>1. Spinning</a:t>
                      </a:r>
                      <a:endParaRPr lang="en-US" sz="1400" b="0" i="0" u="none" strike="noStrike" dirty="0">
                        <a:effectLst/>
                        <a:latin typeface="Arial" panose="020B0604020202020204" pitchFamily="34" charset="0"/>
                      </a:endParaRPr>
                    </a:p>
                  </a:txBody>
                  <a:tcPr marL="48354" marR="48354" marT="24177" marB="24177" anchor="ctr"/>
                </a:tc>
                <a:tc>
                  <a:txBody>
                    <a:bodyPr/>
                    <a:lstStyle/>
                    <a:p>
                      <a:pPr algn="l" fontAlgn="ctr">
                        <a:buNone/>
                      </a:pPr>
                      <a:endParaRPr lang="en-US" sz="1400" b="0" i="0" u="none" strike="noStrike" dirty="0">
                        <a:effectLst/>
                        <a:latin typeface="Arial" panose="020B0604020202020204" pitchFamily="34" charset="0"/>
                      </a:endParaRPr>
                    </a:p>
                  </a:txBody>
                  <a:tcPr marL="48354" marR="48354" marT="24177" marB="24177" anchor="ctr"/>
                </a:tc>
                <a:tc>
                  <a:txBody>
                    <a:bodyPr/>
                    <a:lstStyle/>
                    <a:p>
                      <a:pPr algn="l" fontAlgn="ctr">
                        <a:buNone/>
                      </a:pPr>
                      <a:endParaRPr lang="en-US" sz="1400" b="0" i="0" u="none" strike="noStrike" dirty="0">
                        <a:effectLst/>
                        <a:latin typeface="Arial" panose="020B0604020202020204" pitchFamily="34" charset="0"/>
                      </a:endParaRPr>
                    </a:p>
                  </a:txBody>
                  <a:tcPr marL="48354" marR="48354" marT="24177" marB="24177" anchor="ctr"/>
                </a:tc>
                <a:tc>
                  <a:txBody>
                    <a:bodyPr/>
                    <a:lstStyle/>
                    <a:p>
                      <a:pPr algn="l" fontAlgn="ctr">
                        <a:buNone/>
                      </a:pPr>
                      <a:endParaRPr lang="en-US" sz="1400" b="0" i="0" u="none" strike="noStrike" dirty="0">
                        <a:effectLst/>
                        <a:latin typeface="Arial" panose="020B0604020202020204" pitchFamily="34" charset="0"/>
                      </a:endParaRPr>
                    </a:p>
                  </a:txBody>
                  <a:tcPr marL="48354" marR="48354" marT="24177" marB="24177" anchor="ctr"/>
                </a:tc>
                <a:extLst>
                  <a:ext uri="{0D108BD9-81ED-4DB2-BD59-A6C34878D82A}">
                    <a16:rowId xmlns:a16="http://schemas.microsoft.com/office/drawing/2014/main" val="638337003"/>
                  </a:ext>
                </a:extLst>
              </a:tr>
              <a:tr h="212757">
                <a:tc>
                  <a:txBody>
                    <a:bodyPr/>
                    <a:lstStyle/>
                    <a:p>
                      <a:pPr algn="l" fontAlgn="ctr">
                        <a:buNone/>
                      </a:pPr>
                      <a:r>
                        <a:rPr lang="en-US" sz="1400" b="0" u="none" strike="noStrike" dirty="0">
                          <a:effectLst/>
                        </a:rPr>
                        <a:t>2. Yarn Brushing Machine</a:t>
                      </a:r>
                      <a:endParaRPr lang="en-US" sz="1400" b="0" i="0" u="none" strike="noStrike" dirty="0">
                        <a:effectLst/>
                        <a:latin typeface="Arial" panose="020B0604020202020204" pitchFamily="34" charset="0"/>
                      </a:endParaRPr>
                    </a:p>
                  </a:txBody>
                  <a:tcPr marL="48354" marR="48354" marT="24177" marB="24177" anchor="ctr"/>
                </a:tc>
                <a:tc>
                  <a:txBody>
                    <a:bodyPr/>
                    <a:lstStyle/>
                    <a:p>
                      <a:pPr algn="l" fontAlgn="ctr">
                        <a:buNone/>
                      </a:pPr>
                      <a:endParaRPr lang="en-US" sz="1400" b="0" i="0" u="none" strike="noStrike" dirty="0">
                        <a:effectLst/>
                        <a:latin typeface="Arial" panose="020B0604020202020204" pitchFamily="34" charset="0"/>
                      </a:endParaRPr>
                    </a:p>
                  </a:txBody>
                  <a:tcPr marL="48354" marR="48354" marT="24177" marB="24177" anchor="ctr"/>
                </a:tc>
                <a:tc>
                  <a:txBody>
                    <a:bodyPr/>
                    <a:lstStyle/>
                    <a:p>
                      <a:pPr algn="l" fontAlgn="ctr">
                        <a:buNone/>
                      </a:pPr>
                      <a:endParaRPr lang="en-US" sz="1400" b="0" i="0" u="none" strike="noStrike" dirty="0">
                        <a:effectLst/>
                        <a:latin typeface="Arial" panose="020B0604020202020204" pitchFamily="34" charset="0"/>
                      </a:endParaRPr>
                    </a:p>
                  </a:txBody>
                  <a:tcPr marL="48354" marR="48354" marT="24177" marB="24177" anchor="ctr"/>
                </a:tc>
                <a:tc>
                  <a:txBody>
                    <a:bodyPr/>
                    <a:lstStyle/>
                    <a:p>
                      <a:pPr algn="l" fontAlgn="ctr">
                        <a:buNone/>
                      </a:pPr>
                      <a:endParaRPr lang="vi-VN" sz="1400" b="0" i="0" u="none" strike="noStrike" dirty="0">
                        <a:effectLst/>
                        <a:latin typeface="Arial" panose="020B0604020202020204" pitchFamily="34" charset="0"/>
                      </a:endParaRPr>
                    </a:p>
                  </a:txBody>
                  <a:tcPr marL="48354" marR="48354" marT="24177" marB="24177" anchor="ctr"/>
                </a:tc>
                <a:extLst>
                  <a:ext uri="{0D108BD9-81ED-4DB2-BD59-A6C34878D82A}">
                    <a16:rowId xmlns:a16="http://schemas.microsoft.com/office/drawing/2014/main" val="3082781359"/>
                  </a:ext>
                </a:extLst>
              </a:tr>
              <a:tr h="212757">
                <a:tc>
                  <a:txBody>
                    <a:bodyPr/>
                    <a:lstStyle/>
                    <a:p>
                      <a:pPr algn="l" fontAlgn="ctr">
                        <a:buNone/>
                      </a:pPr>
                      <a:r>
                        <a:rPr lang="en-US" sz="1400" b="0" u="none" strike="noStrike" dirty="0">
                          <a:effectLst/>
                        </a:rPr>
                        <a:t>3. Simplex</a:t>
                      </a:r>
                      <a:endParaRPr lang="en-US" sz="1400" b="0" i="0" u="none" strike="noStrike" dirty="0">
                        <a:effectLst/>
                        <a:latin typeface="Arial" panose="020B0604020202020204" pitchFamily="34" charset="0"/>
                      </a:endParaRPr>
                    </a:p>
                  </a:txBody>
                  <a:tcPr marL="48354" marR="48354" marT="24177" marB="24177" anchor="ctr"/>
                </a:tc>
                <a:tc>
                  <a:txBody>
                    <a:bodyPr/>
                    <a:lstStyle/>
                    <a:p>
                      <a:pPr algn="l" fontAlgn="ctr">
                        <a:buNone/>
                      </a:pPr>
                      <a:endParaRPr lang="en-US" sz="1400" b="0" i="0" u="none" strike="noStrike" dirty="0">
                        <a:effectLst/>
                        <a:latin typeface="Arial" panose="020B0604020202020204" pitchFamily="34" charset="0"/>
                      </a:endParaRPr>
                    </a:p>
                  </a:txBody>
                  <a:tcPr marL="48354" marR="48354" marT="24177" marB="24177" anchor="ctr"/>
                </a:tc>
                <a:tc>
                  <a:txBody>
                    <a:bodyPr/>
                    <a:lstStyle/>
                    <a:p>
                      <a:pPr algn="l" fontAlgn="ctr">
                        <a:buNone/>
                      </a:pPr>
                      <a:endParaRPr lang="en-US" sz="1400" b="0" i="0" u="none" strike="noStrike" dirty="0">
                        <a:effectLst/>
                        <a:latin typeface="Arial" panose="020B0604020202020204" pitchFamily="34" charset="0"/>
                      </a:endParaRPr>
                    </a:p>
                  </a:txBody>
                  <a:tcPr marL="48354" marR="48354" marT="24177" marB="24177" anchor="ctr"/>
                </a:tc>
                <a:tc>
                  <a:txBody>
                    <a:bodyPr/>
                    <a:lstStyle/>
                    <a:p>
                      <a:pPr algn="l" fontAlgn="ctr">
                        <a:buNone/>
                      </a:pPr>
                      <a:endParaRPr lang="en-US" sz="1400" b="0" i="0" u="none" strike="noStrike" dirty="0">
                        <a:effectLst/>
                        <a:latin typeface="Arial" panose="020B0604020202020204" pitchFamily="34" charset="0"/>
                      </a:endParaRPr>
                    </a:p>
                  </a:txBody>
                  <a:tcPr marL="48354" marR="48354" marT="24177" marB="24177" anchor="ctr"/>
                </a:tc>
                <a:extLst>
                  <a:ext uri="{0D108BD9-81ED-4DB2-BD59-A6C34878D82A}">
                    <a16:rowId xmlns:a16="http://schemas.microsoft.com/office/drawing/2014/main" val="2606280400"/>
                  </a:ext>
                </a:extLst>
              </a:tr>
              <a:tr h="212757">
                <a:tc>
                  <a:txBody>
                    <a:bodyPr/>
                    <a:lstStyle/>
                    <a:p>
                      <a:pPr algn="l" fontAlgn="ctr">
                        <a:buNone/>
                      </a:pPr>
                      <a:r>
                        <a:rPr lang="en-US" sz="1400" b="0" u="none" strike="noStrike" dirty="0">
                          <a:effectLst/>
                        </a:rPr>
                        <a:t>4. Automatic taper thread</a:t>
                      </a:r>
                      <a:endParaRPr lang="en-US" sz="1400" b="0" i="0" u="none" strike="noStrike" dirty="0">
                        <a:effectLst/>
                        <a:latin typeface="Arial" panose="020B0604020202020204" pitchFamily="34" charset="0"/>
                      </a:endParaRPr>
                    </a:p>
                  </a:txBody>
                  <a:tcPr marL="48354" marR="48354" marT="24177" marB="24177" anchor="ctr"/>
                </a:tc>
                <a:tc>
                  <a:txBody>
                    <a:bodyPr/>
                    <a:lstStyle/>
                    <a:p>
                      <a:pPr algn="l" fontAlgn="ctr">
                        <a:buNone/>
                      </a:pPr>
                      <a:endParaRPr lang="en-US" sz="1400" b="0" i="0" u="none" strike="noStrike" dirty="0">
                        <a:effectLst/>
                        <a:latin typeface="Arial" panose="020B0604020202020204" pitchFamily="34" charset="0"/>
                      </a:endParaRPr>
                    </a:p>
                  </a:txBody>
                  <a:tcPr marL="48354" marR="48354" marT="24177" marB="24177" anchor="ctr"/>
                </a:tc>
                <a:tc>
                  <a:txBody>
                    <a:bodyPr/>
                    <a:lstStyle/>
                    <a:p>
                      <a:pPr algn="l" fontAlgn="ctr">
                        <a:buNone/>
                      </a:pPr>
                      <a:endParaRPr lang="en-US" sz="1400" b="0" i="0" u="none" strike="noStrike" dirty="0">
                        <a:effectLst/>
                        <a:latin typeface="Arial" panose="020B0604020202020204" pitchFamily="34" charset="0"/>
                      </a:endParaRPr>
                    </a:p>
                  </a:txBody>
                  <a:tcPr marL="48354" marR="48354" marT="24177" marB="24177" anchor="ctr"/>
                </a:tc>
                <a:tc>
                  <a:txBody>
                    <a:bodyPr/>
                    <a:lstStyle/>
                    <a:p>
                      <a:pPr algn="l" fontAlgn="ctr">
                        <a:buNone/>
                      </a:pPr>
                      <a:endParaRPr lang="en-US" sz="1400" b="0" i="0" u="none" strike="noStrike">
                        <a:effectLst/>
                        <a:latin typeface="Arial" panose="020B0604020202020204" pitchFamily="34" charset="0"/>
                      </a:endParaRPr>
                    </a:p>
                  </a:txBody>
                  <a:tcPr marL="48354" marR="48354" marT="24177" marB="24177" anchor="ctr"/>
                </a:tc>
                <a:extLst>
                  <a:ext uri="{0D108BD9-81ED-4DB2-BD59-A6C34878D82A}">
                    <a16:rowId xmlns:a16="http://schemas.microsoft.com/office/drawing/2014/main" val="648483309"/>
                  </a:ext>
                </a:extLst>
              </a:tr>
              <a:tr h="212757">
                <a:tc>
                  <a:txBody>
                    <a:bodyPr/>
                    <a:lstStyle/>
                    <a:p>
                      <a:pPr algn="l" fontAlgn="ctr">
                        <a:buNone/>
                      </a:pPr>
                      <a:r>
                        <a:rPr lang="en-US" sz="1400" b="0" u="none" strike="noStrike" dirty="0">
                          <a:effectLst/>
                        </a:rPr>
                        <a:t>5. Fiber lake</a:t>
                      </a:r>
                      <a:endParaRPr lang="en-US" sz="1400" b="0" i="0" u="none" strike="noStrike" dirty="0">
                        <a:effectLst/>
                        <a:latin typeface="Arial" panose="020B0604020202020204" pitchFamily="34" charset="0"/>
                      </a:endParaRPr>
                    </a:p>
                  </a:txBody>
                  <a:tcPr marL="48354" marR="48354" marT="24177" marB="24177" anchor="ctr"/>
                </a:tc>
                <a:tc>
                  <a:txBody>
                    <a:bodyPr/>
                    <a:lstStyle/>
                    <a:p>
                      <a:pPr algn="l" fontAlgn="ctr">
                        <a:buNone/>
                      </a:pPr>
                      <a:endParaRPr lang="en-US" sz="1400" b="0" i="0" u="none" strike="noStrike" dirty="0">
                        <a:effectLst/>
                        <a:latin typeface="Arial" panose="020B0604020202020204" pitchFamily="34" charset="0"/>
                      </a:endParaRPr>
                    </a:p>
                  </a:txBody>
                  <a:tcPr marL="48354" marR="48354" marT="24177" marB="24177" anchor="ctr"/>
                </a:tc>
                <a:tc>
                  <a:txBody>
                    <a:bodyPr/>
                    <a:lstStyle/>
                    <a:p>
                      <a:pPr algn="l" fontAlgn="ctr">
                        <a:buNone/>
                      </a:pPr>
                      <a:endParaRPr lang="vi-VN" sz="1400" b="0" i="0" u="none" strike="noStrike" dirty="0">
                        <a:effectLst/>
                        <a:latin typeface="Arial" panose="020B0604020202020204" pitchFamily="34" charset="0"/>
                      </a:endParaRPr>
                    </a:p>
                  </a:txBody>
                  <a:tcPr marL="48354" marR="48354" marT="24177" marB="24177" anchor="ctr"/>
                </a:tc>
                <a:tc>
                  <a:txBody>
                    <a:bodyPr/>
                    <a:lstStyle/>
                    <a:p>
                      <a:pPr algn="l" fontAlgn="ctr">
                        <a:buNone/>
                      </a:pPr>
                      <a:endParaRPr lang="en-US" sz="1400" b="0" i="0" u="none" strike="noStrike" dirty="0">
                        <a:effectLst/>
                        <a:latin typeface="Arial" panose="020B0604020202020204" pitchFamily="34" charset="0"/>
                      </a:endParaRPr>
                    </a:p>
                  </a:txBody>
                  <a:tcPr marL="48354" marR="48354" marT="24177" marB="24177" anchor="ctr"/>
                </a:tc>
                <a:extLst>
                  <a:ext uri="{0D108BD9-81ED-4DB2-BD59-A6C34878D82A}">
                    <a16:rowId xmlns:a16="http://schemas.microsoft.com/office/drawing/2014/main" val="2702222720"/>
                  </a:ext>
                </a:extLst>
              </a:tr>
              <a:tr h="212757">
                <a:tc>
                  <a:txBody>
                    <a:bodyPr/>
                    <a:lstStyle/>
                    <a:p>
                      <a:pPr algn="l" fontAlgn="ctr">
                        <a:buNone/>
                      </a:pPr>
                      <a:r>
                        <a:rPr lang="en-US" sz="1400" b="0" u="none" strike="noStrike" dirty="0">
                          <a:effectLst/>
                        </a:rPr>
                        <a:t>6. Air Weave</a:t>
                      </a:r>
                      <a:endParaRPr lang="en-US" sz="1400" b="0" i="0" u="none" strike="noStrike" dirty="0">
                        <a:effectLst/>
                        <a:latin typeface="Arial" panose="020B0604020202020204" pitchFamily="34" charset="0"/>
                      </a:endParaRPr>
                    </a:p>
                  </a:txBody>
                  <a:tcPr marL="48354" marR="48354" marT="24177" marB="24177" anchor="ctr"/>
                </a:tc>
                <a:tc>
                  <a:txBody>
                    <a:bodyPr/>
                    <a:lstStyle/>
                    <a:p>
                      <a:pPr algn="l" fontAlgn="ctr">
                        <a:buNone/>
                      </a:pPr>
                      <a:endParaRPr lang="en-US" sz="1400" b="0" i="0" u="none" strike="noStrike" dirty="0">
                        <a:effectLst/>
                        <a:latin typeface="Arial" panose="020B0604020202020204" pitchFamily="34" charset="0"/>
                      </a:endParaRPr>
                    </a:p>
                  </a:txBody>
                  <a:tcPr marL="48354" marR="48354" marT="24177" marB="24177" anchor="ctr"/>
                </a:tc>
                <a:tc>
                  <a:txBody>
                    <a:bodyPr/>
                    <a:lstStyle/>
                    <a:p>
                      <a:pPr algn="l" fontAlgn="ctr">
                        <a:buNone/>
                      </a:pPr>
                      <a:endParaRPr lang="en-US" sz="1400" b="0" i="0" u="none" strike="noStrike" dirty="0">
                        <a:effectLst/>
                        <a:latin typeface="Arial" panose="020B0604020202020204" pitchFamily="34" charset="0"/>
                      </a:endParaRPr>
                    </a:p>
                  </a:txBody>
                  <a:tcPr marL="48354" marR="48354" marT="24177" marB="24177" anchor="ctr"/>
                </a:tc>
                <a:tc>
                  <a:txBody>
                    <a:bodyPr/>
                    <a:lstStyle/>
                    <a:p>
                      <a:pPr algn="l" fontAlgn="ctr">
                        <a:buNone/>
                      </a:pPr>
                      <a:endParaRPr lang="vi-VN" sz="1400" b="0" i="0" u="none" strike="noStrike" dirty="0">
                        <a:effectLst/>
                        <a:latin typeface="Arial" panose="020B0604020202020204" pitchFamily="34" charset="0"/>
                      </a:endParaRPr>
                    </a:p>
                  </a:txBody>
                  <a:tcPr marL="48354" marR="48354" marT="24177" marB="24177" anchor="ctr"/>
                </a:tc>
                <a:extLst>
                  <a:ext uri="{0D108BD9-81ED-4DB2-BD59-A6C34878D82A}">
                    <a16:rowId xmlns:a16="http://schemas.microsoft.com/office/drawing/2014/main" val="3592959176"/>
                  </a:ext>
                </a:extLst>
              </a:tr>
              <a:tr h="212757">
                <a:tc>
                  <a:txBody>
                    <a:bodyPr/>
                    <a:lstStyle/>
                    <a:p>
                      <a:pPr algn="l" fontAlgn="ctr">
                        <a:buNone/>
                      </a:pPr>
                      <a:r>
                        <a:rPr lang="en-US" sz="1400" b="0" u="none" strike="noStrike" dirty="0">
                          <a:effectLst/>
                        </a:rPr>
                        <a:t>7. Sword weaving</a:t>
                      </a:r>
                      <a:endParaRPr lang="en-US" sz="1400" b="0" i="0" u="none" strike="noStrike" dirty="0">
                        <a:effectLst/>
                        <a:latin typeface="Arial" panose="020B0604020202020204" pitchFamily="34" charset="0"/>
                      </a:endParaRPr>
                    </a:p>
                  </a:txBody>
                  <a:tcPr marL="48354" marR="48354" marT="24177" marB="24177" anchor="ctr"/>
                </a:tc>
                <a:tc>
                  <a:txBody>
                    <a:bodyPr/>
                    <a:lstStyle/>
                    <a:p>
                      <a:pPr algn="l" fontAlgn="ctr">
                        <a:buNone/>
                      </a:pPr>
                      <a:endParaRPr lang="en-US" sz="1400" b="0" i="0" u="none" strike="noStrike" dirty="0">
                        <a:effectLst/>
                        <a:latin typeface="Arial" panose="020B0604020202020204" pitchFamily="34" charset="0"/>
                      </a:endParaRPr>
                    </a:p>
                  </a:txBody>
                  <a:tcPr marL="48354" marR="48354" marT="24177" marB="24177" anchor="ctr"/>
                </a:tc>
                <a:tc>
                  <a:txBody>
                    <a:bodyPr/>
                    <a:lstStyle/>
                    <a:p>
                      <a:pPr algn="l" fontAlgn="ctr">
                        <a:buNone/>
                      </a:pPr>
                      <a:endParaRPr lang="en-US" sz="1400" b="0" i="0" u="none" strike="noStrike" dirty="0">
                        <a:effectLst/>
                        <a:latin typeface="Arial" panose="020B0604020202020204" pitchFamily="34" charset="0"/>
                      </a:endParaRPr>
                    </a:p>
                  </a:txBody>
                  <a:tcPr marL="48354" marR="48354" marT="24177" marB="24177" anchor="ctr"/>
                </a:tc>
                <a:tc>
                  <a:txBody>
                    <a:bodyPr/>
                    <a:lstStyle/>
                    <a:p>
                      <a:pPr algn="l" fontAlgn="ctr">
                        <a:buNone/>
                      </a:pPr>
                      <a:endParaRPr lang="vi-VN" sz="1400" b="0" i="0" u="none" strike="noStrike" dirty="0">
                        <a:effectLst/>
                        <a:latin typeface="Arial" panose="020B0604020202020204" pitchFamily="34" charset="0"/>
                      </a:endParaRPr>
                    </a:p>
                  </a:txBody>
                  <a:tcPr marL="48354" marR="48354" marT="24177" marB="24177" anchor="ctr"/>
                </a:tc>
                <a:extLst>
                  <a:ext uri="{0D108BD9-81ED-4DB2-BD59-A6C34878D82A}">
                    <a16:rowId xmlns:a16="http://schemas.microsoft.com/office/drawing/2014/main" val="3196654076"/>
                  </a:ext>
                </a:extLst>
              </a:tr>
              <a:tr h="212757">
                <a:tc>
                  <a:txBody>
                    <a:bodyPr/>
                    <a:lstStyle/>
                    <a:p>
                      <a:pPr algn="l" fontAlgn="ctr">
                        <a:buNone/>
                      </a:pPr>
                      <a:r>
                        <a:rPr lang="en-US" sz="1400" b="0" u="none" strike="noStrike" dirty="0">
                          <a:effectLst/>
                        </a:rPr>
                        <a:t>8. Continuous dyeing</a:t>
                      </a:r>
                      <a:endParaRPr lang="en-US" sz="1400" b="0" i="0" u="none" strike="noStrike" dirty="0">
                        <a:effectLst/>
                        <a:latin typeface="Arial" panose="020B0604020202020204" pitchFamily="34" charset="0"/>
                      </a:endParaRPr>
                    </a:p>
                  </a:txBody>
                  <a:tcPr marL="48354" marR="48354" marT="24177" marB="24177" anchor="ctr"/>
                </a:tc>
                <a:tc>
                  <a:txBody>
                    <a:bodyPr/>
                    <a:lstStyle/>
                    <a:p>
                      <a:pPr algn="l" fontAlgn="ctr">
                        <a:buNone/>
                      </a:pPr>
                      <a:endParaRPr lang="en-US" sz="1400" b="0" i="0" u="none" strike="noStrike" dirty="0">
                        <a:effectLst/>
                        <a:latin typeface="Arial" panose="020B0604020202020204" pitchFamily="34" charset="0"/>
                      </a:endParaRPr>
                    </a:p>
                  </a:txBody>
                  <a:tcPr marL="48354" marR="48354" marT="24177" marB="24177" anchor="ctr"/>
                </a:tc>
                <a:tc>
                  <a:txBody>
                    <a:bodyPr/>
                    <a:lstStyle/>
                    <a:p>
                      <a:pPr algn="l" fontAlgn="ctr">
                        <a:buNone/>
                      </a:pPr>
                      <a:endParaRPr lang="vi-VN" sz="1400" b="0" i="0" u="none" strike="noStrike" dirty="0">
                        <a:effectLst/>
                        <a:latin typeface="Arial" panose="020B0604020202020204" pitchFamily="34" charset="0"/>
                      </a:endParaRPr>
                    </a:p>
                  </a:txBody>
                  <a:tcPr marL="48354" marR="48354" marT="24177" marB="24177" anchor="ctr"/>
                </a:tc>
                <a:tc>
                  <a:txBody>
                    <a:bodyPr/>
                    <a:lstStyle/>
                    <a:p>
                      <a:pPr algn="l" fontAlgn="ctr">
                        <a:buNone/>
                      </a:pPr>
                      <a:endParaRPr lang="vi-VN" sz="1400" b="0" i="0" u="none" strike="noStrike" dirty="0">
                        <a:effectLst/>
                        <a:latin typeface="Arial" panose="020B0604020202020204" pitchFamily="34" charset="0"/>
                      </a:endParaRPr>
                    </a:p>
                  </a:txBody>
                  <a:tcPr marL="48354" marR="48354" marT="24177" marB="24177" anchor="ctr"/>
                </a:tc>
                <a:extLst>
                  <a:ext uri="{0D108BD9-81ED-4DB2-BD59-A6C34878D82A}">
                    <a16:rowId xmlns:a16="http://schemas.microsoft.com/office/drawing/2014/main" val="2410166032"/>
                  </a:ext>
                </a:extLst>
              </a:tr>
              <a:tr h="212757">
                <a:tc>
                  <a:txBody>
                    <a:bodyPr/>
                    <a:lstStyle/>
                    <a:p>
                      <a:pPr algn="l" fontAlgn="ctr">
                        <a:buNone/>
                      </a:pPr>
                      <a:r>
                        <a:rPr lang="en-US" sz="1400" b="0" u="none" strike="noStrike" dirty="0">
                          <a:effectLst/>
                        </a:rPr>
                        <a:t>9. Complete</a:t>
                      </a:r>
                      <a:endParaRPr lang="en-US" sz="1400" b="0" i="0" u="none" strike="noStrike" dirty="0">
                        <a:effectLst/>
                        <a:latin typeface="Arial" panose="020B0604020202020204" pitchFamily="34" charset="0"/>
                      </a:endParaRPr>
                    </a:p>
                  </a:txBody>
                  <a:tcPr marL="48354" marR="48354" marT="24177" marB="24177" anchor="ctr"/>
                </a:tc>
                <a:tc>
                  <a:txBody>
                    <a:bodyPr/>
                    <a:lstStyle/>
                    <a:p>
                      <a:pPr algn="l" fontAlgn="ctr">
                        <a:buNone/>
                      </a:pPr>
                      <a:endParaRPr lang="en-US" sz="1400" b="0" i="0" u="none" strike="noStrike" dirty="0">
                        <a:effectLst/>
                        <a:latin typeface="Arial" panose="020B0604020202020204" pitchFamily="34" charset="0"/>
                      </a:endParaRPr>
                    </a:p>
                  </a:txBody>
                  <a:tcPr marL="48354" marR="48354" marT="24177" marB="24177" anchor="ctr"/>
                </a:tc>
                <a:tc>
                  <a:txBody>
                    <a:bodyPr/>
                    <a:lstStyle/>
                    <a:p>
                      <a:pPr algn="l" fontAlgn="ctr">
                        <a:buNone/>
                      </a:pPr>
                      <a:endParaRPr lang="vi-VN" sz="1400" b="0" i="0" u="none" strike="noStrike" dirty="0">
                        <a:effectLst/>
                        <a:latin typeface="Arial" panose="020B0604020202020204" pitchFamily="34" charset="0"/>
                      </a:endParaRPr>
                    </a:p>
                  </a:txBody>
                  <a:tcPr marL="48354" marR="48354" marT="24177" marB="24177" anchor="ctr"/>
                </a:tc>
                <a:tc>
                  <a:txBody>
                    <a:bodyPr/>
                    <a:lstStyle/>
                    <a:p>
                      <a:pPr algn="l" fontAlgn="ctr">
                        <a:buNone/>
                      </a:pPr>
                      <a:endParaRPr lang="en-US" sz="1400" b="0" i="0" u="none" strike="noStrike" dirty="0">
                        <a:effectLst/>
                        <a:latin typeface="Arial" panose="020B0604020202020204" pitchFamily="34" charset="0"/>
                      </a:endParaRPr>
                    </a:p>
                  </a:txBody>
                  <a:tcPr marL="48354" marR="48354" marT="24177" marB="24177" anchor="ctr"/>
                </a:tc>
                <a:extLst>
                  <a:ext uri="{0D108BD9-81ED-4DB2-BD59-A6C34878D82A}">
                    <a16:rowId xmlns:a16="http://schemas.microsoft.com/office/drawing/2014/main" val="4012128439"/>
                  </a:ext>
                </a:extLst>
              </a:tr>
              <a:tr h="212757">
                <a:tc>
                  <a:txBody>
                    <a:bodyPr/>
                    <a:lstStyle/>
                    <a:p>
                      <a:pPr algn="l" fontAlgn="ctr">
                        <a:buNone/>
                      </a:pPr>
                      <a:r>
                        <a:rPr lang="en-US" sz="1400" b="0" u="none" strike="noStrike" dirty="0">
                          <a:effectLst/>
                        </a:rPr>
                        <a:t>10. Apparel</a:t>
                      </a:r>
                      <a:endParaRPr lang="en-US" sz="1400" b="0" i="0" u="none" strike="noStrike" dirty="0">
                        <a:effectLst/>
                        <a:latin typeface="Arial" panose="020B0604020202020204" pitchFamily="34" charset="0"/>
                      </a:endParaRPr>
                    </a:p>
                  </a:txBody>
                  <a:tcPr marL="48354" marR="48354" marT="24177" marB="24177" anchor="ctr"/>
                </a:tc>
                <a:tc>
                  <a:txBody>
                    <a:bodyPr/>
                    <a:lstStyle/>
                    <a:p>
                      <a:pPr algn="l" fontAlgn="ctr">
                        <a:buNone/>
                      </a:pPr>
                      <a:endParaRPr lang="vi-VN" sz="1400" b="0" i="0" u="none" strike="noStrike" dirty="0">
                        <a:effectLst/>
                        <a:latin typeface="Arial" panose="020B0604020202020204" pitchFamily="34" charset="0"/>
                      </a:endParaRPr>
                    </a:p>
                  </a:txBody>
                  <a:tcPr marL="48354" marR="48354" marT="24177" marB="24177" anchor="ctr"/>
                </a:tc>
                <a:tc>
                  <a:txBody>
                    <a:bodyPr/>
                    <a:lstStyle/>
                    <a:p>
                      <a:pPr algn="l" fontAlgn="ctr">
                        <a:buNone/>
                      </a:pPr>
                      <a:endParaRPr lang="vi-VN" sz="1400" b="0" i="0" u="none" strike="noStrike" dirty="0">
                        <a:effectLst/>
                        <a:latin typeface="Arial" panose="020B0604020202020204" pitchFamily="34" charset="0"/>
                      </a:endParaRPr>
                    </a:p>
                  </a:txBody>
                  <a:tcPr marL="48354" marR="48354" marT="24177" marB="24177" anchor="ctr"/>
                </a:tc>
                <a:tc>
                  <a:txBody>
                    <a:bodyPr/>
                    <a:lstStyle/>
                    <a:p>
                      <a:pPr algn="l" fontAlgn="ctr">
                        <a:buNone/>
                      </a:pPr>
                      <a:endParaRPr lang="vi-VN" sz="1400" b="0" i="0" u="none" strike="noStrike" dirty="0">
                        <a:effectLst/>
                        <a:latin typeface="Arial" panose="020B0604020202020204" pitchFamily="34" charset="0"/>
                      </a:endParaRPr>
                    </a:p>
                  </a:txBody>
                  <a:tcPr marL="48354" marR="48354" marT="24177" marB="24177" anchor="ctr"/>
                </a:tc>
                <a:extLst>
                  <a:ext uri="{0D108BD9-81ED-4DB2-BD59-A6C34878D82A}">
                    <a16:rowId xmlns:a16="http://schemas.microsoft.com/office/drawing/2014/main" val="1111342566"/>
                  </a:ext>
                </a:extLst>
              </a:tr>
            </a:tbl>
          </a:graphicData>
        </a:graphic>
      </p:graphicFrame>
      <p:sp>
        <p:nvSpPr>
          <p:cNvPr id="5" name="TextBox 4">
            <a:extLst>
              <a:ext uri="{FF2B5EF4-FFF2-40B4-BE49-F238E27FC236}">
                <a16:creationId xmlns:a16="http://schemas.microsoft.com/office/drawing/2014/main" id="{FEF4C97A-71BE-465C-B45B-2AC2EA6CBD5B}"/>
              </a:ext>
            </a:extLst>
          </p:cNvPr>
          <p:cNvSpPr txBox="1"/>
          <p:nvPr/>
        </p:nvSpPr>
        <p:spPr>
          <a:xfrm>
            <a:off x="628650" y="1015615"/>
            <a:ext cx="3072984" cy="307777"/>
          </a:xfrm>
          <a:prstGeom prst="rect">
            <a:avLst/>
          </a:prstGeom>
          <a:noFill/>
        </p:spPr>
        <p:txBody>
          <a:bodyPr wrap="square" rtlCol="0">
            <a:spAutoFit/>
          </a:bodyPr>
          <a:lstStyle/>
          <a:p>
            <a:r>
              <a:rPr lang="en-US" b="1" i="1" dirty="0">
                <a:solidFill>
                  <a:schemeClr val="accent6"/>
                </a:solidFill>
              </a:rPr>
              <a:t>Fill in the following table:</a:t>
            </a:r>
          </a:p>
        </p:txBody>
      </p:sp>
    </p:spTree>
    <p:extLst>
      <p:ext uri="{BB962C8B-B14F-4D97-AF65-F5344CB8AC3E}">
        <p14:creationId xmlns:p14="http://schemas.microsoft.com/office/powerpoint/2010/main" val="3275645220"/>
      </p:ext>
    </p:extLst>
  </p:cSld>
  <p:clrMapOvr>
    <a:masterClrMapping/>
  </p:clrMapOvr>
  <p:transition advClick="0"/>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5"/>
          <p:cNvSpPr>
            <a:spLocks noGrp="1" noChangeArrowheads="1"/>
          </p:cNvSpPr>
          <p:nvPr>
            <p:ph type="title"/>
          </p:nvPr>
        </p:nvSpPr>
        <p:spPr>
          <a:xfrm>
            <a:off x="517210" y="373385"/>
            <a:ext cx="8156528" cy="480418"/>
          </a:xfrm>
        </p:spPr>
        <p:txBody>
          <a:bodyPr>
            <a:noAutofit/>
          </a:bodyPr>
          <a:lstStyle/>
          <a:p>
            <a:pPr algn="ctr" eaLnBrk="1" hangingPunct="1">
              <a:lnSpc>
                <a:spcPct val="90000"/>
              </a:lnSpc>
            </a:pPr>
            <a:r>
              <a:rPr lang="en-US" sz="2400">
                <a:solidFill>
                  <a:schemeClr val="accent1">
                    <a:lumMod val="50000"/>
                  </a:schemeClr>
                </a:solidFill>
              </a:rPr>
              <a:t>OVERVIEW OF TEXTILE SECTOR</a:t>
            </a:r>
            <a:endParaRPr lang="en-US" sz="2400" dirty="0">
              <a:solidFill>
                <a:schemeClr val="accent1">
                  <a:lumMod val="50000"/>
                </a:schemeClr>
              </a:solidFill>
            </a:endParaRPr>
          </a:p>
        </p:txBody>
      </p:sp>
      <p:pic>
        <p:nvPicPr>
          <p:cNvPr id="3" name="Picture 2">
            <a:extLst>
              <a:ext uri="{FF2B5EF4-FFF2-40B4-BE49-F238E27FC236}">
                <a16:creationId xmlns:a16="http://schemas.microsoft.com/office/drawing/2014/main" id="{A9651C0A-EF3C-4538-9DE2-F6215A26FFC8}"/>
              </a:ext>
            </a:extLst>
          </p:cNvPr>
          <p:cNvPicPr>
            <a:picLocks noChangeAspect="1"/>
          </p:cNvPicPr>
          <p:nvPr/>
        </p:nvPicPr>
        <p:blipFill>
          <a:blip r:embed="rId3"/>
          <a:stretch>
            <a:fillRect/>
          </a:stretch>
        </p:blipFill>
        <p:spPr>
          <a:xfrm>
            <a:off x="517210" y="1052106"/>
            <a:ext cx="2375042" cy="3562563"/>
          </a:xfrm>
          <a:prstGeom prst="rect">
            <a:avLst/>
          </a:prstGeom>
        </p:spPr>
      </p:pic>
      <p:sp>
        <p:nvSpPr>
          <p:cNvPr id="8" name="TextBox 7">
            <a:extLst>
              <a:ext uri="{FF2B5EF4-FFF2-40B4-BE49-F238E27FC236}">
                <a16:creationId xmlns:a16="http://schemas.microsoft.com/office/drawing/2014/main" id="{D7039468-09C7-566B-7209-9E237D2ADB1A}"/>
              </a:ext>
            </a:extLst>
          </p:cNvPr>
          <p:cNvSpPr txBox="1"/>
          <p:nvPr/>
        </p:nvSpPr>
        <p:spPr>
          <a:xfrm>
            <a:off x="3007605" y="955950"/>
            <a:ext cx="5666133" cy="3754874"/>
          </a:xfrm>
          <a:prstGeom prst="rect">
            <a:avLst/>
          </a:prstGeom>
          <a:noFill/>
        </p:spPr>
        <p:txBody>
          <a:bodyPr wrap="square">
            <a:spAutoFit/>
          </a:bodyPr>
          <a:lstStyle/>
          <a:p>
            <a:pPr algn="just">
              <a:buNone/>
            </a:pPr>
            <a:r>
              <a:rPr lang="en-US" dirty="0"/>
              <a:t>The textile and garment industry is one of the key manufacturing sectors and a major contributor to the national economy, currently ranking second in the world in terms of export value, only after China.</a:t>
            </a:r>
          </a:p>
          <a:p>
            <a:pPr marL="285750" indent="-285750" algn="just">
              <a:buFont typeface="Arial" panose="020B0604020202020204" pitchFamily="34" charset="0"/>
              <a:buChar char="•"/>
            </a:pPr>
            <a:r>
              <a:rPr lang="en-US" b="1" dirty="0"/>
              <a:t>Number of companies in the industry</a:t>
            </a:r>
            <a:r>
              <a:rPr lang="en-US" dirty="0"/>
              <a:t>: approximately 7,000</a:t>
            </a:r>
          </a:p>
          <a:p>
            <a:pPr marL="285750" indent="-285750" algn="just">
              <a:buFont typeface="Arial" panose="020B0604020202020204" pitchFamily="34" charset="0"/>
              <a:buChar char="•"/>
            </a:pPr>
            <a:r>
              <a:rPr lang="en-US" b="1" dirty="0"/>
              <a:t>Number of workers</a:t>
            </a:r>
            <a:r>
              <a:rPr lang="en-US" dirty="0"/>
              <a:t>: around 3 million</a:t>
            </a:r>
          </a:p>
          <a:p>
            <a:pPr marL="285750" indent="-285750" algn="just">
              <a:buFont typeface="Arial" panose="020B0604020202020204" pitchFamily="34" charset="0"/>
              <a:buChar char="•"/>
            </a:pPr>
            <a:r>
              <a:rPr lang="en-US" b="1" dirty="0"/>
              <a:t>Textile and garment export turnover in 2024</a:t>
            </a:r>
            <a:r>
              <a:rPr lang="en-US" dirty="0"/>
              <a:t>: USD 44 billion. The United States is the largest export market for the industry, followed by Japan, the EU, South Korea, China, and ASEAN countries.</a:t>
            </a:r>
          </a:p>
          <a:p>
            <a:pPr algn="just">
              <a:buNone/>
            </a:pPr>
            <a:r>
              <a:rPr lang="en-US" dirty="0"/>
              <a:t>The textile and garment industry consumes large amounts of natural resources such as water, energy, and chemicals. According to the list of key energy-using facilities in 2023, the textile and garment sector accounts for:</a:t>
            </a:r>
          </a:p>
          <a:p>
            <a:pPr marL="285750" indent="-285750" algn="just">
              <a:buFont typeface="Arial" panose="020B0604020202020204" pitchFamily="34" charset="0"/>
              <a:buChar char="•"/>
            </a:pPr>
            <a:r>
              <a:rPr lang="en-US" dirty="0"/>
              <a:t>7% of total DEUs nationwide, of which 53% </a:t>
            </a:r>
            <a:r>
              <a:rPr lang="en-US"/>
              <a:t>are fibre </a:t>
            </a:r>
            <a:r>
              <a:rPr lang="en-US" dirty="0"/>
              <a:t>production enterprises, 22% are garment enterprises, and 25 are dyeing and finishing enterprises</a:t>
            </a:r>
          </a:p>
          <a:p>
            <a:pPr marL="285750" indent="-285750" algn="just">
              <a:buFont typeface="Arial" panose="020B0604020202020204" pitchFamily="34" charset="0"/>
              <a:buChar char="•"/>
            </a:pPr>
            <a:r>
              <a:rPr lang="en-US" dirty="0"/>
              <a:t>Approximately 5% of total energy consumption among all DEUs</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4577005" y="866721"/>
            <a:ext cx="4115071" cy="3410058"/>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pPr defTabSz="685800"/>
              <a:endParaRPr sz="1867"/>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pPr defTabSz="685800"/>
              <a:endParaRPr sz="1867"/>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pPr defTabSz="685800"/>
              <a:endParaRPr sz="1867"/>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pPr defTabSz="685800"/>
              <a:endParaRPr sz="1867"/>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pPr defTabSz="685800"/>
              <a:endParaRPr sz="1867"/>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pPr defTabSz="685800"/>
              <a:endParaRPr sz="1867"/>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pPr defTabSz="685800"/>
              <a:endParaRPr sz="1867"/>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pPr defTabSz="685800"/>
              <a:endParaRPr sz="1867"/>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pPr defTabSz="685800"/>
              <a:endParaRPr sz="1867"/>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pPr defTabSz="685800"/>
              <a:endParaRPr sz="1867"/>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pPr defTabSz="685800"/>
              <a:endParaRPr sz="1867"/>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pPr defTabSz="685800"/>
              <a:endParaRPr sz="1867"/>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pPr defTabSz="685800"/>
              <a:endParaRPr sz="1867"/>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pPr defTabSz="685800"/>
              <a:endParaRPr sz="1867"/>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pPr defTabSz="685800"/>
              <a:endParaRPr sz="1867"/>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pPr defTabSz="685800"/>
              <a:endParaRPr sz="1867"/>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pPr defTabSz="685800"/>
              <a:endParaRPr sz="1867"/>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pPr defTabSz="685800"/>
              <a:endParaRPr sz="1867"/>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pPr defTabSz="685800"/>
              <a:endParaRPr sz="1867"/>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pPr defTabSz="685800"/>
              <a:endParaRPr sz="1867"/>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pPr defTabSz="685800"/>
              <a:endParaRPr sz="1867"/>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pPr defTabSz="685800"/>
              <a:endParaRPr sz="1867"/>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pPr defTabSz="685800"/>
              <a:endParaRPr sz="1867"/>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pPr defTabSz="685800"/>
              <a:endParaRPr sz="1867"/>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195440" y="1848897"/>
            <a:ext cx="3515708" cy="144570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defTabSz="685800">
              <a:buClr>
                <a:srgbClr val="000000"/>
              </a:buClr>
            </a:pPr>
            <a:r>
              <a:rPr lang="en-US" sz="3600" b="1" dirty="0">
                <a:solidFill>
                  <a:srgbClr val="87C6CC">
                    <a:lumMod val="50000"/>
                  </a:srgbClr>
                </a:solidFill>
                <a:latin typeface="Arial"/>
              </a:rPr>
              <a:t>THANK YOU!</a:t>
            </a:r>
          </a:p>
        </p:txBody>
      </p:sp>
    </p:spTree>
    <p:extLst>
      <p:ext uri="{BB962C8B-B14F-4D97-AF65-F5344CB8AC3E}">
        <p14:creationId xmlns:p14="http://schemas.microsoft.com/office/powerpoint/2010/main" val="430834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F498A6-B545-47CE-6AB3-40CA2925B7EB}"/>
              </a:ext>
            </a:extLst>
          </p:cNvPr>
          <p:cNvSpPr>
            <a:spLocks noGrp="1"/>
          </p:cNvSpPr>
          <p:nvPr>
            <p:ph type="title"/>
          </p:nvPr>
        </p:nvSpPr>
        <p:spPr>
          <a:xfrm>
            <a:off x="0" y="368315"/>
            <a:ext cx="9144000" cy="542281"/>
          </a:xfrm>
        </p:spPr>
        <p:txBody>
          <a:bodyPr>
            <a:noAutofit/>
          </a:bodyPr>
          <a:lstStyle/>
          <a:p>
            <a:pPr algn="ctr"/>
            <a:r>
              <a:rPr lang="en-US" b="1" spc="-15">
                <a:solidFill>
                  <a:schemeClr val="accent1">
                    <a:lumMod val="50000"/>
                  </a:schemeClr>
                </a:solidFill>
                <a:latin typeface="+mn-lt"/>
              </a:rPr>
              <a:t>TEXTILE</a:t>
            </a:r>
            <a:r>
              <a:rPr lang="en-US" b="1" spc="-120">
                <a:solidFill>
                  <a:schemeClr val="accent1">
                    <a:lumMod val="50000"/>
                  </a:schemeClr>
                </a:solidFill>
                <a:latin typeface="+mn-lt"/>
              </a:rPr>
              <a:t> </a:t>
            </a:r>
            <a:r>
              <a:rPr lang="en-US" b="1" spc="-8">
                <a:solidFill>
                  <a:schemeClr val="accent1">
                    <a:lumMod val="50000"/>
                  </a:schemeClr>
                </a:solidFill>
                <a:latin typeface="+mn-lt"/>
              </a:rPr>
              <a:t>VALUE</a:t>
            </a:r>
            <a:r>
              <a:rPr lang="en-US" b="1" spc="-120">
                <a:solidFill>
                  <a:schemeClr val="accent1">
                    <a:lumMod val="50000"/>
                  </a:schemeClr>
                </a:solidFill>
                <a:latin typeface="+mn-lt"/>
              </a:rPr>
              <a:t> </a:t>
            </a:r>
            <a:r>
              <a:rPr lang="en-US" b="1" spc="-15">
                <a:solidFill>
                  <a:schemeClr val="accent1">
                    <a:lumMod val="50000"/>
                  </a:schemeClr>
                </a:solidFill>
                <a:latin typeface="+mn-lt"/>
              </a:rPr>
              <a:t>CHAIN</a:t>
            </a:r>
            <a:endParaRPr lang="en-US" sz="2000" b="1" dirty="0">
              <a:solidFill>
                <a:schemeClr val="accent1">
                  <a:lumMod val="50000"/>
                </a:schemeClr>
              </a:solidFill>
              <a:latin typeface="+mn-lt"/>
            </a:endParaRPr>
          </a:p>
        </p:txBody>
      </p:sp>
      <p:sp>
        <p:nvSpPr>
          <p:cNvPr id="10" name="Text Placeholder 9">
            <a:extLst>
              <a:ext uri="{FF2B5EF4-FFF2-40B4-BE49-F238E27FC236}">
                <a16:creationId xmlns:a16="http://schemas.microsoft.com/office/drawing/2014/main" id="{D3F1941B-DDC4-4405-B85E-D9638191AB4C}"/>
              </a:ext>
            </a:extLst>
          </p:cNvPr>
          <p:cNvSpPr>
            <a:spLocks noGrp="1"/>
          </p:cNvSpPr>
          <p:nvPr>
            <p:ph type="body" idx="1"/>
          </p:nvPr>
        </p:nvSpPr>
        <p:spPr>
          <a:xfrm>
            <a:off x="231354" y="1145494"/>
            <a:ext cx="3227776" cy="3179400"/>
          </a:xfrm>
        </p:spPr>
        <p:txBody>
          <a:bodyPr>
            <a:normAutofit/>
          </a:bodyPr>
          <a:lstStyle/>
          <a:p>
            <a:pPr marL="152400" indent="0" algn="just">
              <a:buNone/>
            </a:pPr>
            <a:r>
              <a:rPr lang="en-US" sz="1600" dirty="0">
                <a:solidFill>
                  <a:schemeClr val="tx1"/>
                </a:solidFill>
              </a:rPr>
              <a:t>The value chain of Vietnam’s textile and garment industry consists of three main segments:</a:t>
            </a:r>
          </a:p>
          <a:p>
            <a:pPr algn="just">
              <a:buFont typeface="Arial" panose="020B0604020202020204" pitchFamily="34" charset="0"/>
              <a:buChar char="•"/>
            </a:pPr>
            <a:r>
              <a:rPr lang="en-US" sz="1600" dirty="0">
                <a:solidFill>
                  <a:schemeClr val="tx1"/>
                </a:solidFill>
              </a:rPr>
              <a:t>Spinning (fiber production)</a:t>
            </a:r>
          </a:p>
          <a:p>
            <a:pPr algn="just">
              <a:buFont typeface="Arial" panose="020B0604020202020204" pitchFamily="34" charset="0"/>
              <a:buChar char="•"/>
            </a:pPr>
            <a:r>
              <a:rPr lang="en-US" sz="1600" dirty="0">
                <a:solidFill>
                  <a:schemeClr val="tx1"/>
                </a:solidFill>
              </a:rPr>
              <a:t>Weaving and dyeing</a:t>
            </a:r>
          </a:p>
          <a:p>
            <a:pPr algn="just">
              <a:buFont typeface="Arial" panose="020B0604020202020204" pitchFamily="34" charset="0"/>
              <a:buChar char="•"/>
            </a:pPr>
            <a:r>
              <a:rPr lang="en-US" sz="1600" dirty="0">
                <a:solidFill>
                  <a:schemeClr val="tx1"/>
                </a:solidFill>
              </a:rPr>
              <a:t>Garment manufacturing</a:t>
            </a:r>
          </a:p>
        </p:txBody>
      </p:sp>
      <p:pic>
        <p:nvPicPr>
          <p:cNvPr id="9" name="Picture 8">
            <a:extLst>
              <a:ext uri="{FF2B5EF4-FFF2-40B4-BE49-F238E27FC236}">
                <a16:creationId xmlns:a16="http://schemas.microsoft.com/office/drawing/2014/main" id="{619A3BC3-B4F9-494C-A3BF-8BF4833AFF29}"/>
              </a:ext>
            </a:extLst>
          </p:cNvPr>
          <p:cNvPicPr>
            <a:picLocks noChangeAspect="1"/>
          </p:cNvPicPr>
          <p:nvPr/>
        </p:nvPicPr>
        <p:blipFill>
          <a:blip r:embed="rId2"/>
          <a:stretch>
            <a:fillRect/>
          </a:stretch>
        </p:blipFill>
        <p:spPr>
          <a:xfrm>
            <a:off x="3459131" y="1145495"/>
            <a:ext cx="5235030" cy="2523122"/>
          </a:xfrm>
          <a:prstGeom prst="rect">
            <a:avLst/>
          </a:prstGeom>
        </p:spPr>
      </p:pic>
    </p:spTree>
    <p:extLst>
      <p:ext uri="{BB962C8B-B14F-4D97-AF65-F5344CB8AC3E}">
        <p14:creationId xmlns:p14="http://schemas.microsoft.com/office/powerpoint/2010/main" val="12824619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 name="Table 31">
            <a:extLst>
              <a:ext uri="{FF2B5EF4-FFF2-40B4-BE49-F238E27FC236}">
                <a16:creationId xmlns:a16="http://schemas.microsoft.com/office/drawing/2014/main" id="{8E2FF4A7-4F3F-4485-AE39-0449589A0699}"/>
              </a:ext>
            </a:extLst>
          </p:cNvPr>
          <p:cNvGraphicFramePr>
            <a:graphicFrameLocks noGrp="1"/>
          </p:cNvGraphicFramePr>
          <p:nvPr>
            <p:extLst>
              <p:ext uri="{D42A27DB-BD31-4B8C-83A1-F6EECF244321}">
                <p14:modId xmlns:p14="http://schemas.microsoft.com/office/powerpoint/2010/main" val="999378864"/>
              </p:ext>
            </p:extLst>
          </p:nvPr>
        </p:nvGraphicFramePr>
        <p:xfrm>
          <a:off x="2" y="999496"/>
          <a:ext cx="9143999" cy="3688080"/>
        </p:xfrm>
        <a:graphic>
          <a:graphicData uri="http://schemas.openxmlformats.org/drawingml/2006/table">
            <a:tbl>
              <a:tblPr firstRow="1" bandRow="1">
                <a:tableStyleId>{912C8C85-51F0-491E-9774-3900AFEF0FD7}</a:tableStyleId>
              </a:tblPr>
              <a:tblGrid>
                <a:gridCol w="1112704">
                  <a:extLst>
                    <a:ext uri="{9D8B030D-6E8A-4147-A177-3AD203B41FA5}">
                      <a16:colId xmlns:a16="http://schemas.microsoft.com/office/drawing/2014/main" val="748979521"/>
                    </a:ext>
                  </a:extLst>
                </a:gridCol>
                <a:gridCol w="1222872">
                  <a:extLst>
                    <a:ext uri="{9D8B030D-6E8A-4147-A177-3AD203B41FA5}">
                      <a16:colId xmlns:a16="http://schemas.microsoft.com/office/drawing/2014/main" val="4102740205"/>
                    </a:ext>
                  </a:extLst>
                </a:gridCol>
                <a:gridCol w="1498294">
                  <a:extLst>
                    <a:ext uri="{9D8B030D-6E8A-4147-A177-3AD203B41FA5}">
                      <a16:colId xmlns:a16="http://schemas.microsoft.com/office/drawing/2014/main" val="2189859878"/>
                    </a:ext>
                  </a:extLst>
                </a:gridCol>
                <a:gridCol w="1498294">
                  <a:extLst>
                    <a:ext uri="{9D8B030D-6E8A-4147-A177-3AD203B41FA5}">
                      <a16:colId xmlns:a16="http://schemas.microsoft.com/office/drawing/2014/main" val="3027143826"/>
                    </a:ext>
                  </a:extLst>
                </a:gridCol>
                <a:gridCol w="1377108">
                  <a:extLst>
                    <a:ext uri="{9D8B030D-6E8A-4147-A177-3AD203B41FA5}">
                      <a16:colId xmlns:a16="http://schemas.microsoft.com/office/drawing/2014/main" val="3904250257"/>
                    </a:ext>
                  </a:extLst>
                </a:gridCol>
                <a:gridCol w="1366092">
                  <a:extLst>
                    <a:ext uri="{9D8B030D-6E8A-4147-A177-3AD203B41FA5}">
                      <a16:colId xmlns:a16="http://schemas.microsoft.com/office/drawing/2014/main" val="1564124775"/>
                    </a:ext>
                  </a:extLst>
                </a:gridCol>
                <a:gridCol w="1068635">
                  <a:extLst>
                    <a:ext uri="{9D8B030D-6E8A-4147-A177-3AD203B41FA5}">
                      <a16:colId xmlns:a16="http://schemas.microsoft.com/office/drawing/2014/main" val="1972539327"/>
                    </a:ext>
                  </a:extLst>
                </a:gridCol>
              </a:tblGrid>
              <a:tr h="318243">
                <a:tc>
                  <a:txBody>
                    <a:bodyPr/>
                    <a:lstStyle/>
                    <a:p>
                      <a:pPr>
                        <a:lnSpc>
                          <a:spcPct val="100000"/>
                        </a:lnSpc>
                      </a:pPr>
                      <a:endParaRPr lang="en-US" sz="9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gridSpan="2">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900" b="1" dirty="0">
                          <a:solidFill>
                            <a:srgbClr val="FFFFFF"/>
                          </a:solidFill>
                        </a:rPr>
                        <a:t>PRODUCTION OF RAW FIBRES</a:t>
                      </a:r>
                      <a:endParaRPr lang="en-US" sz="9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hMerge="1">
                  <a:txBody>
                    <a:bodyPr/>
                    <a:lstStyle/>
                    <a:p>
                      <a:endParaRPr lang="en-US" dirty="0"/>
                    </a:p>
                  </a:txBody>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900" b="1" dirty="0">
                          <a:solidFill>
                            <a:srgbClr val="FFFFFF"/>
                          </a:solidFill>
                        </a:rPr>
                        <a:t>YARN PRODUCTION</a:t>
                      </a:r>
                      <a:endParaRPr lang="en-US" sz="9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900" b="1" dirty="0">
                          <a:solidFill>
                            <a:srgbClr val="FFFFFF"/>
                          </a:solidFill>
                        </a:rPr>
                        <a:t>GREY CLOTH PRODUCTION</a:t>
                      </a:r>
                      <a:endParaRPr lang="en-US" sz="9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900" b="1" dirty="0">
                          <a:solidFill>
                            <a:srgbClr val="FFFFFF"/>
                          </a:solidFill>
                        </a:rPr>
                        <a:t>TEXTILE FINISHING</a:t>
                      </a:r>
                      <a:endParaRPr lang="en-US" sz="9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900" b="1" dirty="0">
                          <a:solidFill>
                            <a:srgbClr val="FFFFFF"/>
                          </a:solidFill>
                        </a:rPr>
                        <a:t>MAKING UP</a:t>
                      </a:r>
                      <a:endParaRPr lang="en-US" sz="9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3763688423"/>
                  </a:ext>
                </a:extLst>
              </a:tr>
              <a:tr h="954728">
                <a:tc>
                  <a:txBody>
                    <a:bodyPr/>
                    <a:lstStyle/>
                    <a:p>
                      <a:pPr marL="0" marR="0" lvl="0" indent="0" algn="l" defTabSz="914400" rtl="0" eaLnBrk="1" fontAlgn="auto" latinLnBrk="0" hangingPunct="1">
                        <a:lnSpc>
                          <a:spcPct val="100000"/>
                        </a:lnSpc>
                        <a:spcBef>
                          <a:spcPts val="600"/>
                        </a:spcBef>
                        <a:spcAft>
                          <a:spcPts val="600"/>
                        </a:spcAft>
                        <a:buClr>
                          <a:srgbClr val="000000"/>
                        </a:buClr>
                        <a:buSzTx/>
                        <a:buFont typeface="Arial"/>
                        <a:buNone/>
                        <a:tabLst/>
                        <a:defRPr/>
                      </a:pPr>
                      <a:r>
                        <a:rPr lang="en-US" sz="900" b="1" dirty="0">
                          <a:solidFill>
                            <a:schemeClr val="tx1"/>
                          </a:solidFill>
                        </a:rPr>
                        <a:t>Process steps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lvl="0" indent="0" algn="l" defTabSz="914400" rtl="0" eaLnBrk="1" fontAlgn="auto" latinLnBrk="0" hangingPunct="1">
                        <a:lnSpc>
                          <a:spcPct val="100000"/>
                        </a:lnSpc>
                        <a:spcBef>
                          <a:spcPts val="600"/>
                        </a:spcBef>
                        <a:spcAft>
                          <a:spcPts val="600"/>
                        </a:spcAft>
                        <a:buClr>
                          <a:srgbClr val="000000"/>
                        </a:buClr>
                        <a:buSzTx/>
                        <a:buFont typeface="Arial"/>
                        <a:buNone/>
                        <a:tabLst/>
                        <a:defRPr/>
                      </a:pPr>
                      <a:r>
                        <a:rPr lang="en-US" sz="900" b="0" dirty="0">
                          <a:solidFill>
                            <a:schemeClr val="tx1"/>
                          </a:solidFill>
                        </a:rPr>
                        <a:t>Production of Natural fibers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0" marR="0" lvl="0" indent="0" algn="l" defTabSz="914400" rtl="0" eaLnBrk="1" fontAlgn="auto" latinLnBrk="0" hangingPunct="1">
                        <a:lnSpc>
                          <a:spcPct val="100000"/>
                        </a:lnSpc>
                        <a:spcBef>
                          <a:spcPts val="600"/>
                        </a:spcBef>
                        <a:spcAft>
                          <a:spcPts val="600"/>
                        </a:spcAft>
                        <a:buClr>
                          <a:srgbClr val="000000"/>
                        </a:buClr>
                        <a:buSzTx/>
                        <a:buFont typeface="Arial"/>
                        <a:buNone/>
                        <a:tabLst/>
                        <a:defRPr/>
                      </a:pPr>
                      <a:r>
                        <a:rPr lang="en-US" sz="900" b="0" dirty="0">
                          <a:solidFill>
                            <a:schemeClr val="tx1"/>
                          </a:solidFill>
                        </a:rPr>
                        <a:t>Production of man-made fibers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239554" indent="-171450">
                        <a:lnSpc>
                          <a:spcPct val="100000"/>
                        </a:lnSpc>
                        <a:spcBef>
                          <a:spcPts val="600"/>
                        </a:spcBef>
                        <a:spcAft>
                          <a:spcPts val="600"/>
                        </a:spcAft>
                        <a:buFont typeface="Arial" panose="020B0604020202020204" pitchFamily="34" charset="0"/>
                        <a:buChar char="•"/>
                      </a:pPr>
                      <a:r>
                        <a:rPr lang="en-US" sz="900" b="0" spc="-19" dirty="0">
                          <a:solidFill>
                            <a:schemeClr val="tx1"/>
                          </a:solidFill>
                        </a:rPr>
                        <a:t>Spinning, Twisting</a:t>
                      </a:r>
                      <a:endParaRPr lang="en-US" sz="9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239554" indent="-171450">
                        <a:lnSpc>
                          <a:spcPct val="100000"/>
                        </a:lnSpc>
                        <a:spcBef>
                          <a:spcPts val="600"/>
                        </a:spcBef>
                        <a:spcAft>
                          <a:spcPts val="600"/>
                        </a:spcAft>
                        <a:buFont typeface="Arial" panose="020B0604020202020204" pitchFamily="34" charset="0"/>
                        <a:buChar char="•"/>
                      </a:pPr>
                      <a:r>
                        <a:rPr lang="en-US" sz="900" b="0" dirty="0">
                          <a:solidFill>
                            <a:schemeClr val="tx1"/>
                          </a:solidFill>
                        </a:rPr>
                        <a:t>Weaving</a:t>
                      </a:r>
                    </a:p>
                    <a:p>
                      <a:pPr marL="239554" indent="-171450">
                        <a:lnSpc>
                          <a:spcPct val="100000"/>
                        </a:lnSpc>
                        <a:spcBef>
                          <a:spcPts val="600"/>
                        </a:spcBef>
                        <a:spcAft>
                          <a:spcPts val="600"/>
                        </a:spcAft>
                        <a:buFont typeface="Arial" panose="020B0604020202020204" pitchFamily="34" charset="0"/>
                        <a:buChar char="•"/>
                      </a:pPr>
                      <a:r>
                        <a:rPr lang="en-US" sz="900" b="0" dirty="0">
                          <a:solidFill>
                            <a:schemeClr val="tx1"/>
                          </a:solidFill>
                        </a:rPr>
                        <a:t>Knitting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239554" indent="-171450">
                        <a:lnSpc>
                          <a:spcPct val="100000"/>
                        </a:lnSpc>
                        <a:spcBef>
                          <a:spcPts val="600"/>
                        </a:spcBef>
                        <a:spcAft>
                          <a:spcPts val="600"/>
                        </a:spcAft>
                        <a:buFont typeface="Arial" panose="020B0604020202020204" pitchFamily="34" charset="0"/>
                        <a:buChar char="•"/>
                      </a:pPr>
                      <a:r>
                        <a:rPr lang="en-US" sz="900" b="0" dirty="0">
                          <a:solidFill>
                            <a:schemeClr val="tx1"/>
                          </a:solidFill>
                        </a:rPr>
                        <a:t>Pre-treatment</a:t>
                      </a:r>
                    </a:p>
                    <a:p>
                      <a:pPr marL="239554" indent="-171450">
                        <a:lnSpc>
                          <a:spcPct val="100000"/>
                        </a:lnSpc>
                        <a:spcBef>
                          <a:spcPts val="600"/>
                        </a:spcBef>
                        <a:spcAft>
                          <a:spcPts val="600"/>
                        </a:spcAft>
                        <a:buFont typeface="Arial" panose="020B0604020202020204" pitchFamily="34" charset="0"/>
                        <a:buChar char="•"/>
                      </a:pPr>
                      <a:r>
                        <a:rPr lang="en-US" sz="900" b="0" dirty="0">
                          <a:solidFill>
                            <a:schemeClr val="tx1"/>
                          </a:solidFill>
                        </a:rPr>
                        <a:t>Dyeing</a:t>
                      </a:r>
                    </a:p>
                    <a:p>
                      <a:pPr marL="239554" indent="-171450">
                        <a:lnSpc>
                          <a:spcPct val="100000"/>
                        </a:lnSpc>
                        <a:spcBef>
                          <a:spcPts val="600"/>
                        </a:spcBef>
                        <a:spcAft>
                          <a:spcPts val="600"/>
                        </a:spcAft>
                        <a:buFont typeface="Arial" panose="020B0604020202020204" pitchFamily="34" charset="0"/>
                        <a:buChar char="•"/>
                      </a:pPr>
                      <a:r>
                        <a:rPr lang="en-US" sz="900" b="0" dirty="0">
                          <a:solidFill>
                            <a:schemeClr val="tx1"/>
                          </a:solidFill>
                        </a:rPr>
                        <a:t>Printing</a:t>
                      </a:r>
                    </a:p>
                    <a:p>
                      <a:pPr marL="239554" indent="-171450">
                        <a:lnSpc>
                          <a:spcPct val="100000"/>
                        </a:lnSpc>
                        <a:spcBef>
                          <a:spcPts val="600"/>
                        </a:spcBef>
                        <a:spcAft>
                          <a:spcPts val="600"/>
                        </a:spcAft>
                        <a:buFont typeface="Arial" panose="020B0604020202020204" pitchFamily="34" charset="0"/>
                        <a:buChar char="•"/>
                      </a:pPr>
                      <a:r>
                        <a:rPr lang="en-US" sz="900" b="0" dirty="0">
                          <a:solidFill>
                            <a:schemeClr val="tx1"/>
                          </a:solidFill>
                        </a:rPr>
                        <a:t>Finishing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marL="239554" indent="-171450">
                        <a:lnSpc>
                          <a:spcPct val="100000"/>
                        </a:lnSpc>
                        <a:spcBef>
                          <a:spcPts val="600"/>
                        </a:spcBef>
                        <a:spcAft>
                          <a:spcPts val="600"/>
                        </a:spcAft>
                        <a:buFont typeface="Arial" panose="020B0604020202020204" pitchFamily="34" charset="0"/>
                        <a:buChar char="•"/>
                      </a:pPr>
                      <a:r>
                        <a:rPr lang="en-US" sz="900" b="0" spc="-19" dirty="0">
                          <a:solidFill>
                            <a:schemeClr val="tx1"/>
                          </a:solidFill>
                        </a:rPr>
                        <a:t>Cutting</a:t>
                      </a:r>
                    </a:p>
                    <a:p>
                      <a:pPr marL="239554" indent="-171450">
                        <a:lnSpc>
                          <a:spcPct val="100000"/>
                        </a:lnSpc>
                        <a:spcBef>
                          <a:spcPts val="600"/>
                        </a:spcBef>
                        <a:spcAft>
                          <a:spcPts val="600"/>
                        </a:spcAft>
                        <a:buFont typeface="Arial" panose="020B0604020202020204" pitchFamily="34" charset="0"/>
                        <a:buChar char="•"/>
                      </a:pPr>
                      <a:r>
                        <a:rPr lang="en-US" sz="900" b="0" spc="-19" dirty="0">
                          <a:solidFill>
                            <a:schemeClr val="tx1"/>
                          </a:solidFill>
                        </a:rPr>
                        <a:t>Assembly</a:t>
                      </a:r>
                    </a:p>
                    <a:p>
                      <a:pPr marL="239554" indent="-171450">
                        <a:lnSpc>
                          <a:spcPct val="100000"/>
                        </a:lnSpc>
                        <a:spcBef>
                          <a:spcPts val="600"/>
                        </a:spcBef>
                        <a:spcAft>
                          <a:spcPts val="600"/>
                        </a:spcAft>
                        <a:buFont typeface="Arial" panose="020B0604020202020204" pitchFamily="34" charset="0"/>
                        <a:buChar char="•"/>
                      </a:pPr>
                      <a:r>
                        <a:rPr lang="en-US" sz="900" b="0" spc="-19" dirty="0">
                          <a:solidFill>
                            <a:schemeClr val="tx1"/>
                          </a:solidFill>
                        </a:rPr>
                        <a:t>Finishing </a:t>
                      </a:r>
                    </a:p>
                    <a:p>
                      <a:pPr marL="239554" indent="-171450">
                        <a:lnSpc>
                          <a:spcPct val="100000"/>
                        </a:lnSpc>
                        <a:spcBef>
                          <a:spcPts val="600"/>
                        </a:spcBef>
                        <a:spcAft>
                          <a:spcPts val="600"/>
                        </a:spcAft>
                        <a:buFont typeface="Arial" panose="020B0604020202020204" pitchFamily="34" charset="0"/>
                        <a:buChar char="•"/>
                      </a:pPr>
                      <a:r>
                        <a:rPr lang="en-US" sz="900" b="0" spc="-19" dirty="0">
                          <a:solidFill>
                            <a:schemeClr val="tx1"/>
                          </a:solidFill>
                        </a:rPr>
                        <a:t>Packing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406437302"/>
                  </a:ext>
                </a:extLst>
              </a:tr>
              <a:tr h="1935976">
                <a:tc>
                  <a:txBody>
                    <a:bodyPr/>
                    <a:lstStyle/>
                    <a:p>
                      <a:pPr marL="0" marR="0" lvl="0" indent="0" algn="l" defTabSz="914400" rtl="0" eaLnBrk="1" fontAlgn="auto" latinLnBrk="0" hangingPunct="1">
                        <a:lnSpc>
                          <a:spcPct val="100000"/>
                        </a:lnSpc>
                        <a:spcBef>
                          <a:spcPts val="600"/>
                        </a:spcBef>
                        <a:spcAft>
                          <a:spcPts val="600"/>
                        </a:spcAft>
                        <a:buClr>
                          <a:srgbClr val="000000"/>
                        </a:buClr>
                        <a:buSzTx/>
                        <a:buFont typeface="Arial"/>
                        <a:buNone/>
                        <a:tabLst/>
                        <a:defRPr/>
                      </a:pPr>
                      <a:r>
                        <a:rPr lang="en-US" sz="900" b="1" dirty="0">
                          <a:solidFill>
                            <a:schemeClr val="tx1"/>
                          </a:solidFill>
                        </a:rPr>
                        <a:t>Relevant environmental effects</a:t>
                      </a:r>
                      <a:endParaRPr lang="vi-VN" sz="9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239554" indent="-171450">
                        <a:lnSpc>
                          <a:spcPct val="100000"/>
                        </a:lnSpc>
                        <a:spcBef>
                          <a:spcPts val="600"/>
                        </a:spcBef>
                        <a:spcAft>
                          <a:spcPts val="600"/>
                        </a:spcAft>
                        <a:buFont typeface="Arial" panose="020B0604020202020204" pitchFamily="34" charset="0"/>
                        <a:buChar char="•"/>
                      </a:pPr>
                      <a:r>
                        <a:rPr lang="en-US" sz="900" b="0" dirty="0">
                          <a:solidFill>
                            <a:schemeClr val="tx1"/>
                          </a:solidFill>
                        </a:rPr>
                        <a:t>Land use</a:t>
                      </a:r>
                    </a:p>
                    <a:p>
                      <a:pPr marL="239554" indent="-171450">
                        <a:lnSpc>
                          <a:spcPct val="100000"/>
                        </a:lnSpc>
                        <a:spcBef>
                          <a:spcPts val="600"/>
                        </a:spcBef>
                        <a:spcAft>
                          <a:spcPts val="600"/>
                        </a:spcAft>
                        <a:buFont typeface="Arial" panose="020B0604020202020204" pitchFamily="34" charset="0"/>
                        <a:buChar char="•"/>
                      </a:pPr>
                      <a:r>
                        <a:rPr lang="en-US" sz="900" b="0" dirty="0">
                          <a:solidFill>
                            <a:schemeClr val="tx1"/>
                          </a:solidFill>
                        </a:rPr>
                        <a:t>Pesticide</a:t>
                      </a:r>
                    </a:p>
                    <a:p>
                      <a:pPr marL="239554" indent="-171450">
                        <a:lnSpc>
                          <a:spcPct val="100000"/>
                        </a:lnSpc>
                        <a:spcBef>
                          <a:spcPts val="600"/>
                        </a:spcBef>
                        <a:spcAft>
                          <a:spcPts val="600"/>
                        </a:spcAft>
                        <a:buFont typeface="Arial" panose="020B0604020202020204" pitchFamily="34" charset="0"/>
                        <a:buChar char="•"/>
                      </a:pPr>
                      <a:r>
                        <a:rPr lang="en-US" sz="900" b="0" dirty="0">
                          <a:solidFill>
                            <a:schemeClr val="tx1"/>
                          </a:solidFill>
                        </a:rPr>
                        <a:t>Preservatives</a:t>
                      </a:r>
                    </a:p>
                    <a:p>
                      <a:pPr marL="239554" indent="-171450">
                        <a:lnSpc>
                          <a:spcPct val="100000"/>
                        </a:lnSpc>
                        <a:spcBef>
                          <a:spcPts val="600"/>
                        </a:spcBef>
                        <a:spcAft>
                          <a:spcPts val="600"/>
                        </a:spcAft>
                        <a:buFont typeface="Arial" panose="020B0604020202020204" pitchFamily="34" charset="0"/>
                        <a:buChar char="•"/>
                      </a:pPr>
                      <a:r>
                        <a:rPr lang="en-US" sz="900" b="0" dirty="0">
                          <a:solidFill>
                            <a:schemeClr val="tx1"/>
                          </a:solidFill>
                        </a:rPr>
                        <a:t>Warer demand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239554" marR="186214" indent="-171450">
                        <a:lnSpc>
                          <a:spcPct val="100000"/>
                        </a:lnSpc>
                        <a:spcBef>
                          <a:spcPts val="600"/>
                        </a:spcBef>
                        <a:spcAft>
                          <a:spcPts val="600"/>
                        </a:spcAft>
                        <a:buFont typeface="Arial" panose="020B0604020202020204" pitchFamily="34" charset="0"/>
                        <a:buChar char="•"/>
                      </a:pPr>
                      <a:r>
                        <a:rPr lang="en-US" sz="900" b="0" dirty="0">
                          <a:solidFill>
                            <a:schemeClr val="tx1"/>
                          </a:solidFill>
                        </a:rPr>
                        <a:t>Waste </a:t>
                      </a:r>
                      <a:r>
                        <a:rPr lang="en-US" sz="900" b="0">
                          <a:solidFill>
                            <a:schemeClr val="tx1"/>
                          </a:solidFill>
                        </a:rPr>
                        <a:t>water pollution</a:t>
                      </a:r>
                    </a:p>
                    <a:p>
                      <a:pPr marL="239554" marR="186214" indent="-171450">
                        <a:lnSpc>
                          <a:spcPct val="100000"/>
                        </a:lnSpc>
                        <a:spcBef>
                          <a:spcPts val="600"/>
                        </a:spcBef>
                        <a:spcAft>
                          <a:spcPts val="600"/>
                        </a:spcAft>
                        <a:buFont typeface="Arial" panose="020B0604020202020204" pitchFamily="34" charset="0"/>
                        <a:buChar char="•"/>
                      </a:pPr>
                      <a:r>
                        <a:rPr lang="en-US" sz="900" b="0">
                          <a:solidFill>
                            <a:schemeClr val="tx1"/>
                          </a:solidFill>
                        </a:rPr>
                        <a:t>Air emission</a:t>
                      </a:r>
                    </a:p>
                    <a:p>
                      <a:pPr marL="239554" marR="186214" indent="-171450">
                        <a:lnSpc>
                          <a:spcPct val="100000"/>
                        </a:lnSpc>
                        <a:spcBef>
                          <a:spcPts val="600"/>
                        </a:spcBef>
                        <a:spcAft>
                          <a:spcPts val="600"/>
                        </a:spcAft>
                        <a:buFont typeface="Arial" panose="020B0604020202020204" pitchFamily="34" charset="0"/>
                        <a:buChar char="•"/>
                      </a:pPr>
                      <a:r>
                        <a:rPr lang="en-US" sz="900" b="0">
                          <a:solidFill>
                            <a:schemeClr val="tx1"/>
                          </a:solidFill>
                        </a:rPr>
                        <a:t> </a:t>
                      </a:r>
                      <a:r>
                        <a:rPr lang="en-US" sz="900" b="0" dirty="0">
                          <a:solidFill>
                            <a:schemeClr val="tx1"/>
                          </a:solidFill>
                        </a:rPr>
                        <a:t>Poorly biodegradable </a:t>
                      </a:r>
                      <a:r>
                        <a:rPr lang="en-US" sz="900" b="0" dirty="0" err="1">
                          <a:solidFill>
                            <a:schemeClr val="tx1"/>
                          </a:solidFill>
                        </a:rPr>
                        <a:t>texile</a:t>
                      </a:r>
                      <a:r>
                        <a:rPr lang="en-US" sz="900" b="0" dirty="0">
                          <a:solidFill>
                            <a:schemeClr val="tx1"/>
                          </a:solidFill>
                        </a:rPr>
                        <a:t> auxiliaries</a:t>
                      </a:r>
                      <a:endParaRPr lang="vi-VN" sz="9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239554" marR="213360" indent="-171450" algn="just">
                        <a:lnSpc>
                          <a:spcPct val="100000"/>
                        </a:lnSpc>
                        <a:spcBef>
                          <a:spcPts val="600"/>
                        </a:spcBef>
                        <a:spcAft>
                          <a:spcPts val="600"/>
                        </a:spcAft>
                        <a:buFont typeface="Arial" panose="020B0604020202020204" pitchFamily="34" charset="0"/>
                        <a:buChar char="•"/>
                      </a:pPr>
                      <a:r>
                        <a:rPr lang="en-US" sz="900" b="0" dirty="0">
                          <a:solidFill>
                            <a:schemeClr val="tx1"/>
                          </a:solidFill>
                        </a:rPr>
                        <a:t>Textile </a:t>
                      </a:r>
                      <a:r>
                        <a:rPr lang="en-US" sz="900" b="0">
                          <a:solidFill>
                            <a:schemeClr val="tx1"/>
                          </a:solidFill>
                        </a:rPr>
                        <a:t>auxiliaries and chemicals use</a:t>
                      </a:r>
                    </a:p>
                    <a:p>
                      <a:pPr marL="239554" marR="213360" indent="-171450" algn="just">
                        <a:lnSpc>
                          <a:spcPct val="100000"/>
                        </a:lnSpc>
                        <a:spcBef>
                          <a:spcPts val="600"/>
                        </a:spcBef>
                        <a:spcAft>
                          <a:spcPts val="600"/>
                        </a:spcAft>
                        <a:buFont typeface="Arial" panose="020B0604020202020204" pitchFamily="34" charset="0"/>
                        <a:buChar char="•"/>
                      </a:pPr>
                      <a:r>
                        <a:rPr lang="en-US" sz="900" b="0">
                          <a:solidFill>
                            <a:schemeClr val="tx1"/>
                          </a:solidFill>
                        </a:rPr>
                        <a:t>Fibre waste</a:t>
                      </a:r>
                    </a:p>
                    <a:p>
                      <a:pPr marL="239554" marR="213360" indent="-171450" algn="just">
                        <a:lnSpc>
                          <a:spcPct val="100000"/>
                        </a:lnSpc>
                        <a:spcBef>
                          <a:spcPts val="600"/>
                        </a:spcBef>
                        <a:spcAft>
                          <a:spcPts val="600"/>
                        </a:spcAft>
                        <a:buFont typeface="Arial" panose="020B0604020202020204" pitchFamily="34" charset="0"/>
                        <a:buChar char="•"/>
                      </a:pPr>
                      <a:r>
                        <a:rPr lang="en-US" sz="900" b="0">
                          <a:solidFill>
                            <a:schemeClr val="tx1"/>
                          </a:solidFill>
                        </a:rPr>
                        <a:t>Noise pollution</a:t>
                      </a:r>
                    </a:p>
                    <a:p>
                      <a:pPr marL="239554" marR="213360" indent="-171450" algn="just">
                        <a:lnSpc>
                          <a:spcPct val="100000"/>
                        </a:lnSpc>
                        <a:spcBef>
                          <a:spcPts val="600"/>
                        </a:spcBef>
                        <a:spcAft>
                          <a:spcPts val="600"/>
                        </a:spcAft>
                        <a:buFont typeface="Arial" panose="020B0604020202020204" pitchFamily="34" charset="0"/>
                        <a:buChar char="•"/>
                      </a:pPr>
                      <a:r>
                        <a:rPr lang="en-US" sz="900" b="0">
                          <a:solidFill>
                            <a:schemeClr val="tx1"/>
                          </a:solidFill>
                        </a:rPr>
                        <a:t>Dust </a:t>
                      </a:r>
                      <a:r>
                        <a:rPr lang="en-US" sz="900" b="0" dirty="0">
                          <a:solidFill>
                            <a:schemeClr val="tx1"/>
                          </a:solidFill>
                        </a:rPr>
                        <a:t>emissions</a:t>
                      </a:r>
                      <a:endParaRPr lang="vi-VN" sz="9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171450" marR="213360" indent="-171450" algn="just">
                        <a:lnSpc>
                          <a:spcPct val="100000"/>
                        </a:lnSpc>
                        <a:spcBef>
                          <a:spcPts val="600"/>
                        </a:spcBef>
                        <a:spcAft>
                          <a:spcPts val="600"/>
                        </a:spcAft>
                        <a:buFont typeface="Arial" panose="020B0604020202020204" pitchFamily="34" charset="0"/>
                        <a:buChar char="•"/>
                      </a:pPr>
                      <a:r>
                        <a:rPr lang="en-US" sz="900" b="0" dirty="0">
                          <a:solidFill>
                            <a:schemeClr val="tx1"/>
                          </a:solidFill>
                        </a:rPr>
                        <a:t>Textile auxiliaries and </a:t>
                      </a:r>
                      <a:r>
                        <a:rPr lang="en-US" sz="900" b="0">
                          <a:solidFill>
                            <a:schemeClr val="tx1"/>
                          </a:solidFill>
                        </a:rPr>
                        <a:t>chemicals use</a:t>
                      </a:r>
                    </a:p>
                    <a:p>
                      <a:pPr marL="171450" marR="213360" indent="-171450" algn="just">
                        <a:lnSpc>
                          <a:spcPct val="100000"/>
                        </a:lnSpc>
                        <a:spcBef>
                          <a:spcPts val="600"/>
                        </a:spcBef>
                        <a:spcAft>
                          <a:spcPts val="600"/>
                        </a:spcAft>
                        <a:buFont typeface="Arial" panose="020B0604020202020204" pitchFamily="34" charset="0"/>
                        <a:buChar char="•"/>
                      </a:pPr>
                      <a:r>
                        <a:rPr lang="en-US" sz="900" b="0">
                          <a:solidFill>
                            <a:schemeClr val="tx1"/>
                          </a:solidFill>
                        </a:rPr>
                        <a:t> Noise pollution</a:t>
                      </a:r>
                    </a:p>
                    <a:p>
                      <a:pPr marL="171450" marR="213360" indent="-171450" algn="just">
                        <a:lnSpc>
                          <a:spcPct val="100000"/>
                        </a:lnSpc>
                        <a:spcBef>
                          <a:spcPts val="600"/>
                        </a:spcBef>
                        <a:spcAft>
                          <a:spcPts val="600"/>
                        </a:spcAft>
                        <a:buFont typeface="Arial" panose="020B0604020202020204" pitchFamily="34" charset="0"/>
                        <a:buChar char="•"/>
                      </a:pPr>
                      <a:r>
                        <a:rPr lang="en-US" sz="900" b="0">
                          <a:solidFill>
                            <a:schemeClr val="tx1"/>
                          </a:solidFill>
                        </a:rPr>
                        <a:t>Dust emissions</a:t>
                      </a:r>
                    </a:p>
                    <a:p>
                      <a:pPr marL="171450" marR="213360" indent="-171450" algn="just">
                        <a:lnSpc>
                          <a:spcPct val="100000"/>
                        </a:lnSpc>
                        <a:spcBef>
                          <a:spcPts val="600"/>
                        </a:spcBef>
                        <a:spcAft>
                          <a:spcPts val="600"/>
                        </a:spcAft>
                        <a:buFont typeface="Arial" panose="020B0604020202020204" pitchFamily="34" charset="0"/>
                        <a:buChar char="•"/>
                      </a:pPr>
                      <a:r>
                        <a:rPr lang="en-US" sz="900" b="0">
                          <a:solidFill>
                            <a:schemeClr val="tx1"/>
                          </a:solidFill>
                        </a:rPr>
                        <a:t> Waste</a:t>
                      </a:r>
                    </a:p>
                    <a:p>
                      <a:pPr marL="171450" marR="213360" indent="-171450" algn="just">
                        <a:lnSpc>
                          <a:spcPct val="100000"/>
                        </a:lnSpc>
                        <a:spcBef>
                          <a:spcPts val="600"/>
                        </a:spcBef>
                        <a:spcAft>
                          <a:spcPts val="600"/>
                        </a:spcAft>
                        <a:buFont typeface="Arial" panose="020B0604020202020204" pitchFamily="34" charset="0"/>
                        <a:buChar char="•"/>
                      </a:pPr>
                      <a:r>
                        <a:rPr lang="en-US" sz="900" b="0">
                          <a:solidFill>
                            <a:schemeClr val="tx1"/>
                          </a:solidFill>
                        </a:rPr>
                        <a:t>Poorly biodegradable textile </a:t>
                      </a:r>
                      <a:r>
                        <a:rPr lang="en-US" sz="900" b="0" dirty="0">
                          <a:solidFill>
                            <a:schemeClr val="tx1"/>
                          </a:solidFill>
                        </a:rPr>
                        <a:t>auxiliaries</a:t>
                      </a:r>
                      <a:endParaRPr lang="vi-VN" sz="9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239554" marR="176689" indent="-171450" algn="just">
                        <a:lnSpc>
                          <a:spcPct val="100000"/>
                        </a:lnSpc>
                        <a:spcBef>
                          <a:spcPts val="600"/>
                        </a:spcBef>
                        <a:spcAft>
                          <a:spcPts val="600"/>
                        </a:spcAft>
                        <a:buFont typeface="Arial" panose="020B0604020202020204" pitchFamily="34" charset="0"/>
                        <a:buChar char="•"/>
                      </a:pPr>
                      <a:r>
                        <a:rPr lang="en-US" sz="900" b="0" spc="-15">
                          <a:solidFill>
                            <a:schemeClr val="tx1"/>
                          </a:solidFill>
                        </a:rPr>
                        <a:t>Water demand</a:t>
                      </a:r>
                    </a:p>
                    <a:p>
                      <a:pPr marL="239554" marR="176689" indent="-171450" algn="just">
                        <a:lnSpc>
                          <a:spcPct val="100000"/>
                        </a:lnSpc>
                        <a:spcBef>
                          <a:spcPts val="600"/>
                        </a:spcBef>
                        <a:spcAft>
                          <a:spcPts val="600"/>
                        </a:spcAft>
                        <a:buFont typeface="Arial" panose="020B0604020202020204" pitchFamily="34" charset="0"/>
                        <a:buChar char="•"/>
                      </a:pPr>
                      <a:r>
                        <a:rPr lang="en-US" sz="900" b="0">
                          <a:solidFill>
                            <a:schemeClr val="tx1"/>
                          </a:solidFill>
                        </a:rPr>
                        <a:t>Waste water pollution</a:t>
                      </a:r>
                    </a:p>
                    <a:p>
                      <a:pPr marL="239554" marR="176689" indent="-171450" algn="just">
                        <a:lnSpc>
                          <a:spcPct val="100000"/>
                        </a:lnSpc>
                        <a:spcBef>
                          <a:spcPts val="600"/>
                        </a:spcBef>
                        <a:spcAft>
                          <a:spcPts val="600"/>
                        </a:spcAft>
                        <a:buFont typeface="Arial" panose="020B0604020202020204" pitchFamily="34" charset="0"/>
                        <a:buChar char="•"/>
                      </a:pPr>
                      <a:r>
                        <a:rPr lang="en-US" sz="900" b="0">
                          <a:solidFill>
                            <a:schemeClr val="tx1"/>
                          </a:solidFill>
                        </a:rPr>
                        <a:t>Textile auxiliaries</a:t>
                      </a:r>
                    </a:p>
                    <a:p>
                      <a:pPr marL="239554" marR="176689" indent="-171450" algn="just">
                        <a:lnSpc>
                          <a:spcPct val="100000"/>
                        </a:lnSpc>
                        <a:spcBef>
                          <a:spcPts val="600"/>
                        </a:spcBef>
                        <a:spcAft>
                          <a:spcPts val="600"/>
                        </a:spcAft>
                        <a:buFont typeface="Arial" panose="020B0604020202020204" pitchFamily="34" charset="0"/>
                        <a:buChar char="•"/>
                      </a:pPr>
                      <a:r>
                        <a:rPr lang="en-US" sz="900" b="0">
                          <a:solidFill>
                            <a:schemeClr val="tx1"/>
                          </a:solidFill>
                        </a:rPr>
                        <a:t>Chemicals use </a:t>
                      </a:r>
                    </a:p>
                    <a:p>
                      <a:pPr marL="239554" marR="176689" indent="-171450" algn="just">
                        <a:lnSpc>
                          <a:spcPct val="100000"/>
                        </a:lnSpc>
                        <a:spcBef>
                          <a:spcPts val="600"/>
                        </a:spcBef>
                        <a:spcAft>
                          <a:spcPts val="600"/>
                        </a:spcAft>
                        <a:buFont typeface="Arial" panose="020B0604020202020204" pitchFamily="34" charset="0"/>
                        <a:buChar char="•"/>
                      </a:pPr>
                      <a:r>
                        <a:rPr lang="en-US" sz="900" b="0">
                          <a:solidFill>
                            <a:schemeClr val="tx1"/>
                          </a:solidFill>
                        </a:rPr>
                        <a:t>Air </a:t>
                      </a:r>
                      <a:r>
                        <a:rPr lang="en-US" sz="900" b="0" dirty="0">
                          <a:solidFill>
                            <a:schemeClr val="tx1"/>
                          </a:solidFill>
                        </a:rPr>
                        <a:t>emissions, Energy demand</a:t>
                      </a:r>
                    </a:p>
                    <a:p>
                      <a:pPr marL="239554" marR="186214" indent="-171450">
                        <a:lnSpc>
                          <a:spcPct val="100000"/>
                        </a:lnSpc>
                        <a:spcBef>
                          <a:spcPts val="600"/>
                        </a:spcBef>
                        <a:spcAft>
                          <a:spcPts val="600"/>
                        </a:spcAft>
                        <a:buFont typeface="Arial" panose="020B0604020202020204" pitchFamily="34" charset="0"/>
                        <a:buChar char="•"/>
                      </a:pPr>
                      <a:endParaRPr lang="en-US" sz="9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239554" marR="186214" lvl="0" indent="-171450" algn="l" defTabSz="914400" rtl="0" eaLnBrk="1" fontAlgn="auto" latinLnBrk="0" hangingPunct="1">
                        <a:lnSpc>
                          <a:spcPct val="100000"/>
                        </a:lnSpc>
                        <a:spcBef>
                          <a:spcPts val="600"/>
                        </a:spcBef>
                        <a:spcAft>
                          <a:spcPts val="600"/>
                        </a:spcAft>
                        <a:buClr>
                          <a:srgbClr val="000000"/>
                        </a:buClr>
                        <a:buSzTx/>
                        <a:buFont typeface="Arial" panose="020B0604020202020204" pitchFamily="34" charset="0"/>
                        <a:buChar char="•"/>
                        <a:tabLst/>
                        <a:defRPr/>
                      </a:pPr>
                      <a:r>
                        <a:rPr lang="en-US" sz="900" b="0" dirty="0">
                          <a:solidFill>
                            <a:schemeClr val="tx1"/>
                          </a:solidFill>
                        </a:rPr>
                        <a:t>Energy demand</a:t>
                      </a:r>
                    </a:p>
                    <a:p>
                      <a:pPr marL="239554" marR="186214" lvl="0" indent="-171450" algn="l" defTabSz="914400" rtl="0" eaLnBrk="1" fontAlgn="auto" latinLnBrk="0" hangingPunct="1">
                        <a:lnSpc>
                          <a:spcPct val="100000"/>
                        </a:lnSpc>
                        <a:spcBef>
                          <a:spcPts val="600"/>
                        </a:spcBef>
                        <a:spcAft>
                          <a:spcPts val="600"/>
                        </a:spcAft>
                        <a:buClr>
                          <a:srgbClr val="000000"/>
                        </a:buClr>
                        <a:buSzTx/>
                        <a:buFont typeface="Arial" panose="020B0604020202020204" pitchFamily="34" charset="0"/>
                        <a:buChar char="•"/>
                        <a:tabLst/>
                        <a:defRPr/>
                      </a:pPr>
                      <a:r>
                        <a:rPr lang="en-US" sz="900" b="0" dirty="0">
                          <a:solidFill>
                            <a:schemeClr val="tx1"/>
                          </a:solidFill>
                        </a:rPr>
                        <a:t>Waste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2490845"/>
                  </a:ext>
                </a:extLst>
              </a:tr>
            </a:tbl>
          </a:graphicData>
        </a:graphic>
      </p:graphicFrame>
      <p:sp>
        <p:nvSpPr>
          <p:cNvPr id="5" name="Title 1">
            <a:extLst>
              <a:ext uri="{FF2B5EF4-FFF2-40B4-BE49-F238E27FC236}">
                <a16:creationId xmlns:a16="http://schemas.microsoft.com/office/drawing/2014/main" id="{2DF498A6-B545-47CE-6AB3-40CA2925B7EB}"/>
              </a:ext>
            </a:extLst>
          </p:cNvPr>
          <p:cNvSpPr>
            <a:spLocks noGrp="1"/>
          </p:cNvSpPr>
          <p:nvPr>
            <p:ph type="title"/>
          </p:nvPr>
        </p:nvSpPr>
        <p:spPr>
          <a:xfrm>
            <a:off x="0" y="368315"/>
            <a:ext cx="9144000" cy="542281"/>
          </a:xfrm>
        </p:spPr>
        <p:txBody>
          <a:bodyPr>
            <a:noAutofit/>
          </a:bodyPr>
          <a:lstStyle/>
          <a:p>
            <a:pPr algn="ctr"/>
            <a:r>
              <a:rPr lang="en-US" sz="2400" b="1" spc="-15">
                <a:solidFill>
                  <a:schemeClr val="accent1">
                    <a:lumMod val="50000"/>
                  </a:schemeClr>
                </a:solidFill>
                <a:latin typeface="+mn-lt"/>
              </a:rPr>
              <a:t>TEXTILE</a:t>
            </a:r>
            <a:r>
              <a:rPr lang="en-US" sz="2400" b="1" spc="-120">
                <a:solidFill>
                  <a:schemeClr val="accent1">
                    <a:lumMod val="50000"/>
                  </a:schemeClr>
                </a:solidFill>
                <a:latin typeface="+mn-lt"/>
              </a:rPr>
              <a:t> </a:t>
            </a:r>
            <a:r>
              <a:rPr lang="en-US" sz="2400" b="1" spc="-8">
                <a:solidFill>
                  <a:schemeClr val="accent1">
                    <a:lumMod val="50000"/>
                  </a:schemeClr>
                </a:solidFill>
                <a:latin typeface="+mn-lt"/>
              </a:rPr>
              <a:t>VALUE</a:t>
            </a:r>
            <a:r>
              <a:rPr lang="en-US" sz="2400" b="1" spc="-120">
                <a:solidFill>
                  <a:schemeClr val="accent1">
                    <a:lumMod val="50000"/>
                  </a:schemeClr>
                </a:solidFill>
                <a:latin typeface="+mn-lt"/>
              </a:rPr>
              <a:t> </a:t>
            </a:r>
            <a:r>
              <a:rPr lang="en-US" sz="2400" b="1" spc="-15">
                <a:solidFill>
                  <a:schemeClr val="accent1">
                    <a:lumMod val="50000"/>
                  </a:schemeClr>
                </a:solidFill>
                <a:latin typeface="+mn-lt"/>
              </a:rPr>
              <a:t>CHAIN</a:t>
            </a:r>
            <a:endParaRPr lang="en-US" sz="2000" b="1" dirty="0">
              <a:solidFill>
                <a:schemeClr val="accent1">
                  <a:lumMod val="50000"/>
                </a:schemeClr>
              </a:solidFill>
              <a:latin typeface="+mn-lt"/>
            </a:endParaRPr>
          </a:p>
        </p:txBody>
      </p:sp>
    </p:spTree>
  </p:cSld>
  <p:clrMapOvr>
    <a:masterClrMapping/>
  </p:clrMapOvr>
  <p:transition advClick="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F498A6-B545-47CE-6AB3-40CA2925B7EB}"/>
              </a:ext>
            </a:extLst>
          </p:cNvPr>
          <p:cNvSpPr>
            <a:spLocks noGrp="1"/>
          </p:cNvSpPr>
          <p:nvPr>
            <p:ph type="title"/>
          </p:nvPr>
        </p:nvSpPr>
        <p:spPr>
          <a:xfrm>
            <a:off x="352081" y="65811"/>
            <a:ext cx="8439837" cy="564051"/>
          </a:xfrm>
        </p:spPr>
        <p:txBody>
          <a:bodyPr>
            <a:normAutofit fontScale="90000"/>
          </a:bodyPr>
          <a:lstStyle/>
          <a:p>
            <a:r>
              <a:rPr lang="en-US" sz="2800" dirty="0"/>
              <a:t>Sơ đồ quy trình từ Sợi đến sản phẩm may mặc</a:t>
            </a:r>
            <a:endParaRPr lang="en-US" dirty="0"/>
          </a:p>
        </p:txBody>
      </p:sp>
      <p:sp>
        <p:nvSpPr>
          <p:cNvPr id="4" name="Slide Number Placeholder 3">
            <a:extLst>
              <a:ext uri="{FF2B5EF4-FFF2-40B4-BE49-F238E27FC236}">
                <a16:creationId xmlns:a16="http://schemas.microsoft.com/office/drawing/2014/main" id="{EBC924A4-2CFE-2B37-7AC6-EDD354986A46}"/>
              </a:ext>
            </a:extLst>
          </p:cNvPr>
          <p:cNvSpPr>
            <a:spLocks noGrp="1"/>
          </p:cNvSpPr>
          <p:nvPr>
            <p:ph type="sldNum" sz="quarter" idx="4294967295"/>
          </p:nvPr>
        </p:nvSpPr>
        <p:spPr>
          <a:xfrm>
            <a:off x="0" y="0"/>
            <a:ext cx="0" cy="0"/>
          </a:xfrm>
        </p:spPr>
        <p:txBody>
          <a:bodyPr/>
          <a:lstStyle/>
          <a:p>
            <a:pPr>
              <a:defRPr/>
            </a:pPr>
            <a:fld id="{CD526C43-D195-4D1A-9EFA-AA81D07472FE}" type="slidenum">
              <a:rPr lang="en-GB" smtClean="0"/>
              <a:pPr>
                <a:defRPr/>
              </a:pPr>
              <a:t>7</a:t>
            </a:fld>
            <a:endParaRPr lang="en-GB"/>
          </a:p>
        </p:txBody>
      </p:sp>
      <p:sp>
        <p:nvSpPr>
          <p:cNvPr id="25" name="TextBox 24">
            <a:extLst>
              <a:ext uri="{FF2B5EF4-FFF2-40B4-BE49-F238E27FC236}">
                <a16:creationId xmlns:a16="http://schemas.microsoft.com/office/drawing/2014/main" id="{DEB13E4F-32AB-4874-BDEF-0F5036655A96}"/>
              </a:ext>
            </a:extLst>
          </p:cNvPr>
          <p:cNvSpPr txBox="1"/>
          <p:nvPr/>
        </p:nvSpPr>
        <p:spPr>
          <a:xfrm>
            <a:off x="655819" y="1017478"/>
            <a:ext cx="8001001" cy="2893100"/>
          </a:xfrm>
          <a:prstGeom prst="rect">
            <a:avLst/>
          </a:prstGeom>
          <a:noFill/>
        </p:spPr>
        <p:txBody>
          <a:bodyPr wrap="square">
            <a:spAutoFit/>
          </a:bodyPr>
          <a:lstStyle/>
          <a:p>
            <a:r>
              <a:rPr lang="en-US" b="1" i="1" dirty="0">
                <a:solidFill>
                  <a:schemeClr val="accent6"/>
                </a:solidFill>
              </a:rPr>
              <a:t>Sắp xếp và mô tả từng công đoạn trong quy trình từ Sợi đến sản phẩm may mặc:</a:t>
            </a:r>
          </a:p>
          <a:p>
            <a:pPr marL="342900" indent="-342900">
              <a:buFont typeface="+mj-lt"/>
              <a:buAutoNum type="arabicPeriod"/>
            </a:pPr>
            <a:r>
              <a:rPr lang="en-US" dirty="0"/>
              <a:t>May</a:t>
            </a:r>
          </a:p>
          <a:p>
            <a:pPr marL="342900" indent="-342900">
              <a:buFont typeface="+mj-lt"/>
              <a:buAutoNum type="arabicPeriod"/>
            </a:pPr>
            <a:r>
              <a:rPr lang="en-US" dirty="0"/>
              <a:t>Vải đã xử lý</a:t>
            </a:r>
          </a:p>
          <a:p>
            <a:pPr marL="342900" indent="-342900">
              <a:buFont typeface="+mj-lt"/>
              <a:buAutoNum type="arabicPeriod"/>
            </a:pPr>
            <a:r>
              <a:rPr lang="en-US" dirty="0"/>
              <a:t>Vận chuyển &amp; giao hàng</a:t>
            </a:r>
          </a:p>
          <a:p>
            <a:pPr marL="342900" indent="-342900">
              <a:buFont typeface="+mj-lt"/>
              <a:buAutoNum type="arabicPeriod"/>
            </a:pPr>
            <a:r>
              <a:rPr lang="en-US" dirty="0"/>
              <a:t>Sợi</a:t>
            </a:r>
          </a:p>
          <a:p>
            <a:pPr marL="342900" indent="-342900">
              <a:buFont typeface="+mj-lt"/>
              <a:buAutoNum type="arabicPeriod"/>
            </a:pPr>
            <a:r>
              <a:rPr lang="en-US" dirty="0"/>
              <a:t>Kiểm tra &amp; Sửa lỗi</a:t>
            </a:r>
          </a:p>
          <a:p>
            <a:pPr marL="342900" indent="-342900">
              <a:buFont typeface="+mj-lt"/>
              <a:buAutoNum type="arabicPeriod"/>
            </a:pPr>
            <a:r>
              <a:rPr lang="en-US" dirty="0"/>
              <a:t>Gia công giá trị</a:t>
            </a:r>
          </a:p>
          <a:p>
            <a:pPr marL="342900" indent="-342900">
              <a:buFont typeface="+mj-lt"/>
              <a:buAutoNum type="arabicPeriod"/>
            </a:pPr>
            <a:r>
              <a:rPr lang="en-US" dirty="0"/>
              <a:t>Là (ủi) &amp; đóng gói</a:t>
            </a:r>
          </a:p>
          <a:p>
            <a:pPr marL="342900" indent="-342900">
              <a:buFont typeface="+mj-lt"/>
              <a:buAutoNum type="arabicPeriod"/>
            </a:pPr>
            <a:r>
              <a:rPr lang="en-US" dirty="0"/>
              <a:t>Thiết kế rập &amp; Cắt vải</a:t>
            </a:r>
          </a:p>
          <a:p>
            <a:pPr marL="342900" indent="-342900">
              <a:buFont typeface="+mj-lt"/>
              <a:buAutoNum type="arabicPeriod"/>
            </a:pPr>
            <a:r>
              <a:rPr lang="en-US" dirty="0"/>
              <a:t>Sợi thô</a:t>
            </a:r>
          </a:p>
          <a:p>
            <a:pPr marL="342900" indent="-342900">
              <a:buFont typeface="+mj-lt"/>
              <a:buAutoNum type="arabicPeriod"/>
            </a:pPr>
            <a:r>
              <a:rPr lang="en-US" dirty="0"/>
              <a:t>Vải thô</a:t>
            </a:r>
          </a:p>
          <a:p>
            <a:pPr marL="342900" indent="-342900">
              <a:buFont typeface="+mj-lt"/>
              <a:buAutoNum type="arabicPeriod"/>
            </a:pPr>
            <a:r>
              <a:rPr lang="en-US" dirty="0"/>
              <a:t>Xử lý vải</a:t>
            </a:r>
          </a:p>
          <a:p>
            <a:pPr marL="342900" indent="-342900">
              <a:buFont typeface="+mj-lt"/>
              <a:buAutoNum type="arabicPeriod"/>
            </a:pPr>
            <a:r>
              <a:rPr lang="en-US" dirty="0"/>
              <a:t>Thành phẩm</a:t>
            </a:r>
          </a:p>
        </p:txBody>
      </p:sp>
    </p:spTree>
    <p:extLst>
      <p:ext uri="{BB962C8B-B14F-4D97-AF65-F5344CB8AC3E}">
        <p14:creationId xmlns:p14="http://schemas.microsoft.com/office/powerpoint/2010/main" val="30826807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F498A6-B545-47CE-6AB3-40CA2925B7EB}"/>
              </a:ext>
            </a:extLst>
          </p:cNvPr>
          <p:cNvSpPr>
            <a:spLocks noGrp="1"/>
          </p:cNvSpPr>
          <p:nvPr>
            <p:ph type="title"/>
          </p:nvPr>
        </p:nvSpPr>
        <p:spPr>
          <a:xfrm>
            <a:off x="1" y="361696"/>
            <a:ext cx="9143999" cy="564051"/>
          </a:xfrm>
        </p:spPr>
        <p:txBody>
          <a:bodyPr>
            <a:noAutofit/>
          </a:bodyPr>
          <a:lstStyle/>
          <a:p>
            <a:pPr algn="ctr"/>
            <a:r>
              <a:rPr lang="en-US" b="1">
                <a:solidFill>
                  <a:schemeClr val="accent1">
                    <a:lumMod val="50000"/>
                  </a:schemeClr>
                </a:solidFill>
                <a:latin typeface="+mn-lt"/>
              </a:rPr>
              <a:t>FLOWCHART FROM FIBRE TO GARMENT PRODUCT</a:t>
            </a:r>
            <a:endParaRPr lang="en-US" sz="2000" b="1" dirty="0">
              <a:solidFill>
                <a:schemeClr val="accent1">
                  <a:lumMod val="50000"/>
                </a:schemeClr>
              </a:solidFill>
              <a:latin typeface="+mn-lt"/>
            </a:endParaRPr>
          </a:p>
        </p:txBody>
      </p:sp>
      <p:grpSp>
        <p:nvGrpSpPr>
          <p:cNvPr id="8" name="Group 7">
            <a:extLst>
              <a:ext uri="{FF2B5EF4-FFF2-40B4-BE49-F238E27FC236}">
                <a16:creationId xmlns:a16="http://schemas.microsoft.com/office/drawing/2014/main" id="{51ED652E-C935-44E9-9127-9784AE9178DE}"/>
              </a:ext>
            </a:extLst>
          </p:cNvPr>
          <p:cNvGrpSpPr/>
          <p:nvPr/>
        </p:nvGrpSpPr>
        <p:grpSpPr>
          <a:xfrm>
            <a:off x="373211" y="977900"/>
            <a:ext cx="8397578" cy="3695700"/>
            <a:chOff x="162000" y="917785"/>
            <a:chExt cx="8870355" cy="3999815"/>
          </a:xfrm>
        </p:grpSpPr>
        <p:graphicFrame>
          <p:nvGraphicFramePr>
            <p:cNvPr id="11" name="Diagram 10">
              <a:extLst>
                <a:ext uri="{FF2B5EF4-FFF2-40B4-BE49-F238E27FC236}">
                  <a16:creationId xmlns:a16="http://schemas.microsoft.com/office/drawing/2014/main" id="{94F2F4C1-53CA-4F80-8410-3264B5BD3307}"/>
                </a:ext>
              </a:extLst>
            </p:cNvPr>
            <p:cNvGraphicFramePr/>
            <p:nvPr>
              <p:extLst>
                <p:ext uri="{D42A27DB-BD31-4B8C-83A1-F6EECF244321}">
                  <p14:modId xmlns:p14="http://schemas.microsoft.com/office/powerpoint/2010/main" val="3811145032"/>
                </p:ext>
              </p:extLst>
            </p:nvPr>
          </p:nvGraphicFramePr>
          <p:xfrm>
            <a:off x="162000" y="1569599"/>
            <a:ext cx="8820000" cy="334800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2" name="Picture 11">
              <a:extLst>
                <a:ext uri="{FF2B5EF4-FFF2-40B4-BE49-F238E27FC236}">
                  <a16:creationId xmlns:a16="http://schemas.microsoft.com/office/drawing/2014/main" id="{9650628D-2E72-49C5-B904-BD926C9CEBC3}"/>
                </a:ext>
              </a:extLst>
            </p:cNvPr>
            <p:cNvPicPr>
              <a:picLocks noChangeAspect="1"/>
            </p:cNvPicPr>
            <p:nvPr/>
          </p:nvPicPr>
          <p:blipFill rotWithShape="1">
            <a:blip r:embed="rId7"/>
            <a:srcRect b="33004"/>
            <a:stretch/>
          </p:blipFill>
          <p:spPr>
            <a:xfrm>
              <a:off x="457200" y="980381"/>
              <a:ext cx="1080000" cy="723555"/>
            </a:xfrm>
            <a:prstGeom prst="ellipse">
              <a:avLst/>
            </a:prstGeom>
            <a:ln>
              <a:noFill/>
            </a:ln>
            <a:effectLst>
              <a:softEdge rad="112500"/>
            </a:effectLst>
          </p:spPr>
        </p:pic>
        <p:pic>
          <p:nvPicPr>
            <p:cNvPr id="13" name="Picture 12">
              <a:extLst>
                <a:ext uri="{FF2B5EF4-FFF2-40B4-BE49-F238E27FC236}">
                  <a16:creationId xmlns:a16="http://schemas.microsoft.com/office/drawing/2014/main" id="{8E4038D6-B29C-4DEB-B951-25CF0619C0C7}"/>
                </a:ext>
              </a:extLst>
            </p:cNvPr>
            <p:cNvPicPr>
              <a:picLocks noChangeAspect="1"/>
            </p:cNvPicPr>
            <p:nvPr/>
          </p:nvPicPr>
          <p:blipFill>
            <a:blip r:embed="rId8"/>
            <a:stretch>
              <a:fillRect/>
            </a:stretch>
          </p:blipFill>
          <p:spPr>
            <a:xfrm>
              <a:off x="2988000" y="979018"/>
              <a:ext cx="786150" cy="786150"/>
            </a:xfrm>
            <a:prstGeom prst="ellipse">
              <a:avLst/>
            </a:prstGeom>
            <a:ln>
              <a:noFill/>
            </a:ln>
            <a:effectLst>
              <a:softEdge rad="112500"/>
            </a:effectLst>
          </p:spPr>
        </p:pic>
        <p:pic>
          <p:nvPicPr>
            <p:cNvPr id="14" name="Picture 13">
              <a:extLst>
                <a:ext uri="{FF2B5EF4-FFF2-40B4-BE49-F238E27FC236}">
                  <a16:creationId xmlns:a16="http://schemas.microsoft.com/office/drawing/2014/main" id="{BBFC912F-7A18-4DBC-99AD-4204D2977E91}"/>
                </a:ext>
              </a:extLst>
            </p:cNvPr>
            <p:cNvPicPr>
              <a:picLocks noChangeAspect="1"/>
            </p:cNvPicPr>
            <p:nvPr/>
          </p:nvPicPr>
          <p:blipFill>
            <a:blip r:embed="rId9"/>
            <a:stretch>
              <a:fillRect/>
            </a:stretch>
          </p:blipFill>
          <p:spPr>
            <a:xfrm>
              <a:off x="5443200" y="945654"/>
              <a:ext cx="786150" cy="786150"/>
            </a:xfrm>
            <a:prstGeom prst="ellipse">
              <a:avLst/>
            </a:prstGeom>
            <a:ln>
              <a:noFill/>
            </a:ln>
            <a:effectLst>
              <a:softEdge rad="112500"/>
            </a:effectLst>
          </p:spPr>
        </p:pic>
        <p:pic>
          <p:nvPicPr>
            <p:cNvPr id="15" name="Picture 14">
              <a:extLst>
                <a:ext uri="{FF2B5EF4-FFF2-40B4-BE49-F238E27FC236}">
                  <a16:creationId xmlns:a16="http://schemas.microsoft.com/office/drawing/2014/main" id="{DF0BA051-B099-4C27-ABA0-734558F3BC70}"/>
                </a:ext>
              </a:extLst>
            </p:cNvPr>
            <p:cNvPicPr>
              <a:picLocks noChangeAspect="1"/>
            </p:cNvPicPr>
            <p:nvPr/>
          </p:nvPicPr>
          <p:blipFill>
            <a:blip r:embed="rId10"/>
            <a:stretch>
              <a:fillRect/>
            </a:stretch>
          </p:blipFill>
          <p:spPr>
            <a:xfrm>
              <a:off x="7800877" y="917785"/>
              <a:ext cx="786151" cy="786151"/>
            </a:xfrm>
            <a:prstGeom prst="ellipse">
              <a:avLst/>
            </a:prstGeom>
            <a:ln>
              <a:noFill/>
            </a:ln>
            <a:effectLst>
              <a:softEdge rad="112500"/>
            </a:effectLst>
          </p:spPr>
        </p:pic>
        <p:pic>
          <p:nvPicPr>
            <p:cNvPr id="16" name="Picture 15">
              <a:extLst>
                <a:ext uri="{FF2B5EF4-FFF2-40B4-BE49-F238E27FC236}">
                  <a16:creationId xmlns:a16="http://schemas.microsoft.com/office/drawing/2014/main" id="{096CB6E5-4FAC-412D-874B-983CD051AC37}"/>
                </a:ext>
              </a:extLst>
            </p:cNvPr>
            <p:cNvPicPr>
              <a:picLocks noChangeAspect="1"/>
            </p:cNvPicPr>
            <p:nvPr/>
          </p:nvPicPr>
          <p:blipFill>
            <a:blip r:embed="rId11"/>
            <a:stretch>
              <a:fillRect/>
            </a:stretch>
          </p:blipFill>
          <p:spPr>
            <a:xfrm>
              <a:off x="8312355" y="2333506"/>
              <a:ext cx="720000" cy="720000"/>
            </a:xfrm>
            <a:prstGeom prst="ellipse">
              <a:avLst/>
            </a:prstGeom>
            <a:ln>
              <a:noFill/>
            </a:ln>
            <a:effectLst>
              <a:softEdge rad="112500"/>
            </a:effectLst>
          </p:spPr>
        </p:pic>
        <p:pic>
          <p:nvPicPr>
            <p:cNvPr id="17" name="Picture 16">
              <a:extLst>
                <a:ext uri="{FF2B5EF4-FFF2-40B4-BE49-F238E27FC236}">
                  <a16:creationId xmlns:a16="http://schemas.microsoft.com/office/drawing/2014/main" id="{0D0654ED-9CFC-45EE-9E9E-6268355A7612}"/>
                </a:ext>
              </a:extLst>
            </p:cNvPr>
            <p:cNvPicPr>
              <a:picLocks noChangeAspect="1"/>
            </p:cNvPicPr>
            <p:nvPr/>
          </p:nvPicPr>
          <p:blipFill>
            <a:blip r:embed="rId12"/>
            <a:stretch>
              <a:fillRect/>
            </a:stretch>
          </p:blipFill>
          <p:spPr>
            <a:xfrm>
              <a:off x="5443200" y="2255881"/>
              <a:ext cx="786150" cy="786150"/>
            </a:xfrm>
            <a:prstGeom prst="ellipse">
              <a:avLst/>
            </a:prstGeom>
            <a:ln>
              <a:noFill/>
            </a:ln>
            <a:effectLst>
              <a:softEdge rad="112500"/>
            </a:effectLst>
          </p:spPr>
        </p:pic>
        <p:pic>
          <p:nvPicPr>
            <p:cNvPr id="18" name="Picture 17">
              <a:extLst>
                <a:ext uri="{FF2B5EF4-FFF2-40B4-BE49-F238E27FC236}">
                  <a16:creationId xmlns:a16="http://schemas.microsoft.com/office/drawing/2014/main" id="{DE975BB7-4E57-40B9-BF68-A81AF1C4740E}"/>
                </a:ext>
              </a:extLst>
            </p:cNvPr>
            <p:cNvPicPr>
              <a:picLocks noChangeAspect="1"/>
            </p:cNvPicPr>
            <p:nvPr/>
          </p:nvPicPr>
          <p:blipFill>
            <a:blip r:embed="rId13"/>
            <a:stretch>
              <a:fillRect/>
            </a:stretch>
          </p:blipFill>
          <p:spPr>
            <a:xfrm>
              <a:off x="3009600" y="2322031"/>
              <a:ext cx="742950" cy="742950"/>
            </a:xfrm>
            <a:prstGeom prst="ellipse">
              <a:avLst/>
            </a:prstGeom>
            <a:ln>
              <a:noFill/>
            </a:ln>
            <a:effectLst>
              <a:softEdge rad="112500"/>
            </a:effectLst>
          </p:spPr>
        </p:pic>
        <p:pic>
          <p:nvPicPr>
            <p:cNvPr id="19" name="Picture 18">
              <a:extLst>
                <a:ext uri="{FF2B5EF4-FFF2-40B4-BE49-F238E27FC236}">
                  <a16:creationId xmlns:a16="http://schemas.microsoft.com/office/drawing/2014/main" id="{C49C0C8E-F2C1-4DBF-9144-9D0723EBD5DE}"/>
                </a:ext>
              </a:extLst>
            </p:cNvPr>
            <p:cNvPicPr>
              <a:picLocks noChangeAspect="1"/>
            </p:cNvPicPr>
            <p:nvPr/>
          </p:nvPicPr>
          <p:blipFill>
            <a:blip r:embed="rId14"/>
            <a:stretch>
              <a:fillRect/>
            </a:stretch>
          </p:blipFill>
          <p:spPr>
            <a:xfrm>
              <a:off x="618074" y="2342700"/>
              <a:ext cx="742951" cy="742951"/>
            </a:xfrm>
            <a:prstGeom prst="ellipse">
              <a:avLst/>
            </a:prstGeom>
            <a:ln>
              <a:noFill/>
            </a:ln>
            <a:effectLst>
              <a:softEdge rad="112500"/>
            </a:effectLst>
          </p:spPr>
        </p:pic>
        <p:pic>
          <p:nvPicPr>
            <p:cNvPr id="20" name="Picture 19">
              <a:extLst>
                <a:ext uri="{FF2B5EF4-FFF2-40B4-BE49-F238E27FC236}">
                  <a16:creationId xmlns:a16="http://schemas.microsoft.com/office/drawing/2014/main" id="{68926C08-28B6-4493-B47B-43C20AFD50D0}"/>
                </a:ext>
              </a:extLst>
            </p:cNvPr>
            <p:cNvPicPr>
              <a:picLocks noChangeAspect="1"/>
            </p:cNvPicPr>
            <p:nvPr/>
          </p:nvPicPr>
          <p:blipFill>
            <a:blip r:embed="rId15"/>
            <a:stretch>
              <a:fillRect/>
            </a:stretch>
          </p:blipFill>
          <p:spPr>
            <a:xfrm>
              <a:off x="162000" y="3639848"/>
              <a:ext cx="723555" cy="723555"/>
            </a:xfrm>
            <a:prstGeom prst="ellipse">
              <a:avLst/>
            </a:prstGeom>
            <a:ln>
              <a:noFill/>
            </a:ln>
            <a:effectLst>
              <a:softEdge rad="112500"/>
            </a:effectLst>
          </p:spPr>
        </p:pic>
        <p:pic>
          <p:nvPicPr>
            <p:cNvPr id="21" name="Picture 20">
              <a:extLst>
                <a:ext uri="{FF2B5EF4-FFF2-40B4-BE49-F238E27FC236}">
                  <a16:creationId xmlns:a16="http://schemas.microsoft.com/office/drawing/2014/main" id="{AABC70F8-1294-4753-8CF5-BC9A1ABF9D1B}"/>
                </a:ext>
              </a:extLst>
            </p:cNvPr>
            <p:cNvPicPr>
              <a:picLocks noChangeAspect="1"/>
            </p:cNvPicPr>
            <p:nvPr/>
          </p:nvPicPr>
          <p:blipFill>
            <a:blip r:embed="rId16"/>
            <a:stretch>
              <a:fillRect/>
            </a:stretch>
          </p:blipFill>
          <p:spPr>
            <a:xfrm>
              <a:off x="3031200" y="3639848"/>
              <a:ext cx="742950" cy="742950"/>
            </a:xfrm>
            <a:prstGeom prst="ellipse">
              <a:avLst/>
            </a:prstGeom>
            <a:ln>
              <a:noFill/>
            </a:ln>
            <a:effectLst>
              <a:softEdge rad="112500"/>
            </a:effectLst>
          </p:spPr>
        </p:pic>
        <p:pic>
          <p:nvPicPr>
            <p:cNvPr id="22" name="Picture 21">
              <a:extLst>
                <a:ext uri="{FF2B5EF4-FFF2-40B4-BE49-F238E27FC236}">
                  <a16:creationId xmlns:a16="http://schemas.microsoft.com/office/drawing/2014/main" id="{39BA2092-806A-41E3-B805-653644E42A17}"/>
                </a:ext>
              </a:extLst>
            </p:cNvPr>
            <p:cNvPicPr>
              <a:picLocks noChangeAspect="1"/>
            </p:cNvPicPr>
            <p:nvPr/>
          </p:nvPicPr>
          <p:blipFill>
            <a:blip r:embed="rId17"/>
            <a:stretch>
              <a:fillRect/>
            </a:stretch>
          </p:blipFill>
          <p:spPr>
            <a:xfrm>
              <a:off x="5369852" y="3639848"/>
              <a:ext cx="742951" cy="742951"/>
            </a:xfrm>
            <a:prstGeom prst="ellipse">
              <a:avLst/>
            </a:prstGeom>
            <a:ln>
              <a:noFill/>
            </a:ln>
            <a:effectLst>
              <a:softEdge rad="112500"/>
            </a:effectLst>
          </p:spPr>
        </p:pic>
        <p:pic>
          <p:nvPicPr>
            <p:cNvPr id="23" name="Picture 22">
              <a:extLst>
                <a:ext uri="{FF2B5EF4-FFF2-40B4-BE49-F238E27FC236}">
                  <a16:creationId xmlns:a16="http://schemas.microsoft.com/office/drawing/2014/main" id="{410606FE-61D6-4E26-A8A5-7408822A6D38}"/>
                </a:ext>
              </a:extLst>
            </p:cNvPr>
            <p:cNvPicPr>
              <a:picLocks noChangeAspect="1"/>
            </p:cNvPicPr>
            <p:nvPr/>
          </p:nvPicPr>
          <p:blipFill>
            <a:blip r:embed="rId18"/>
            <a:stretch>
              <a:fillRect/>
            </a:stretch>
          </p:blipFill>
          <p:spPr>
            <a:xfrm>
              <a:off x="7867028" y="3643403"/>
              <a:ext cx="720000" cy="720000"/>
            </a:xfrm>
            <a:prstGeom prst="ellipse">
              <a:avLst/>
            </a:prstGeom>
            <a:ln>
              <a:noFill/>
            </a:ln>
            <a:effectLst>
              <a:softEdge rad="112500"/>
            </a:effectLst>
          </p:spPr>
        </p:pic>
      </p:grpSp>
    </p:spTree>
    <p:extLst>
      <p:ext uri="{BB962C8B-B14F-4D97-AF65-F5344CB8AC3E}">
        <p14:creationId xmlns:p14="http://schemas.microsoft.com/office/powerpoint/2010/main" val="40237112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5A59D0-6858-4B6E-8835-F401F57EEB43}"/>
              </a:ext>
            </a:extLst>
          </p:cNvPr>
          <p:cNvSpPr>
            <a:spLocks noGrp="1"/>
          </p:cNvSpPr>
          <p:nvPr>
            <p:ph type="title"/>
          </p:nvPr>
        </p:nvSpPr>
        <p:spPr>
          <a:xfrm>
            <a:off x="473725" y="311014"/>
            <a:ext cx="8218583" cy="595568"/>
          </a:xfrm>
        </p:spPr>
        <p:txBody>
          <a:bodyPr>
            <a:noAutofit/>
          </a:bodyPr>
          <a:lstStyle/>
          <a:p>
            <a:pPr algn="ctr"/>
            <a:r>
              <a:rPr lang="en-US" sz="2000">
                <a:solidFill>
                  <a:schemeClr val="accent1">
                    <a:lumMod val="50000"/>
                  </a:schemeClr>
                </a:solidFill>
                <a:latin typeface="+mn-lt"/>
              </a:rPr>
              <a:t>ENERGY CONSUMPTION LEVELS IN DIFFERENT STAGES OF THE TEXTILE AND GARMENT INDUSTRY</a:t>
            </a:r>
            <a:endParaRPr lang="en-IN" sz="2000" dirty="0">
              <a:solidFill>
                <a:schemeClr val="accent1">
                  <a:lumMod val="50000"/>
                </a:schemeClr>
              </a:solidFill>
              <a:latin typeface="+mn-lt"/>
            </a:endParaRPr>
          </a:p>
        </p:txBody>
      </p:sp>
      <p:graphicFrame>
        <p:nvGraphicFramePr>
          <p:cNvPr id="3" name="Table 2">
            <a:extLst>
              <a:ext uri="{FF2B5EF4-FFF2-40B4-BE49-F238E27FC236}">
                <a16:creationId xmlns:a16="http://schemas.microsoft.com/office/drawing/2014/main" id="{813418F5-F4AC-4698-B120-0024DC59C442}"/>
              </a:ext>
            </a:extLst>
          </p:cNvPr>
          <p:cNvGraphicFramePr>
            <a:graphicFrameLocks noGrp="1"/>
          </p:cNvGraphicFramePr>
          <p:nvPr>
            <p:extLst>
              <p:ext uri="{D42A27DB-BD31-4B8C-83A1-F6EECF244321}">
                <p14:modId xmlns:p14="http://schemas.microsoft.com/office/powerpoint/2010/main" val="972258590"/>
              </p:ext>
            </p:extLst>
          </p:nvPr>
        </p:nvGraphicFramePr>
        <p:xfrm>
          <a:off x="1169194" y="1533908"/>
          <a:ext cx="6799542" cy="1795894"/>
        </p:xfrm>
        <a:graphic>
          <a:graphicData uri="http://schemas.openxmlformats.org/drawingml/2006/table">
            <a:tbl>
              <a:tblPr firstRow="1" bandRow="1">
                <a:tableStyleId>{912C8C85-51F0-491E-9774-3900AFEF0FD7}</a:tableStyleId>
              </a:tblPr>
              <a:tblGrid>
                <a:gridCol w="2266514">
                  <a:extLst>
                    <a:ext uri="{9D8B030D-6E8A-4147-A177-3AD203B41FA5}">
                      <a16:colId xmlns:a16="http://schemas.microsoft.com/office/drawing/2014/main" val="4262677264"/>
                    </a:ext>
                  </a:extLst>
                </a:gridCol>
                <a:gridCol w="2266514">
                  <a:extLst>
                    <a:ext uri="{9D8B030D-6E8A-4147-A177-3AD203B41FA5}">
                      <a16:colId xmlns:a16="http://schemas.microsoft.com/office/drawing/2014/main" val="2696225713"/>
                    </a:ext>
                  </a:extLst>
                </a:gridCol>
                <a:gridCol w="2266514">
                  <a:extLst>
                    <a:ext uri="{9D8B030D-6E8A-4147-A177-3AD203B41FA5}">
                      <a16:colId xmlns:a16="http://schemas.microsoft.com/office/drawing/2014/main" val="4132295034"/>
                    </a:ext>
                  </a:extLst>
                </a:gridCol>
              </a:tblGrid>
              <a:tr h="386194">
                <a:tc>
                  <a:txBody>
                    <a:bodyPr/>
                    <a:lstStyle/>
                    <a:p>
                      <a:r>
                        <a:rPr lang="en-US" sz="1400" b="0" dirty="0"/>
                        <a:t>Textile sector</a:t>
                      </a:r>
                      <a:endParaRPr lang="en-US" sz="1400" b="0" dirty="0">
                        <a:latin typeface="Arial" panose="020B0604020202020204" pitchFamily="34" charset="0"/>
                        <a:cs typeface="Arial" panose="020B0604020202020204" pitchFamily="34" charset="0"/>
                      </a:endParaRPr>
                    </a:p>
                  </a:txBody>
                  <a:tcPr marL="68580" marR="68580" marT="34290" marB="34290"/>
                </a:tc>
                <a:tc>
                  <a:txBody>
                    <a:bodyPr/>
                    <a:lstStyle/>
                    <a:p>
                      <a:r>
                        <a:rPr lang="en-US" sz="1400" b="0" dirty="0"/>
                        <a:t>Electrical energy (kWh/kg)</a:t>
                      </a:r>
                      <a:endParaRPr lang="en-US" sz="1400" b="0" dirty="0">
                        <a:latin typeface="Arial" panose="020B0604020202020204" pitchFamily="34" charset="0"/>
                        <a:cs typeface="Arial" panose="020B0604020202020204" pitchFamily="34" charset="0"/>
                      </a:endParaRPr>
                    </a:p>
                  </a:txBody>
                  <a:tcPr marL="68580" marR="68580" marT="34290" marB="34290"/>
                </a:tc>
                <a:tc>
                  <a:txBody>
                    <a:bodyPr/>
                    <a:lstStyle/>
                    <a:p>
                      <a:r>
                        <a:rPr lang="en-US" sz="1400" b="0" dirty="0"/>
                        <a:t>Fuel (HO) , L/kg</a:t>
                      </a:r>
                      <a:endParaRPr lang="en-US" sz="1400" b="0" dirty="0">
                        <a:latin typeface="Arial" panose="020B0604020202020204" pitchFamily="34" charset="0"/>
                        <a:cs typeface="Arial" panose="020B0604020202020204" pitchFamily="34" charset="0"/>
                      </a:endParaRPr>
                    </a:p>
                  </a:txBody>
                  <a:tcPr marL="68580" marR="68580" marT="34290" marB="34290"/>
                </a:tc>
                <a:extLst>
                  <a:ext uri="{0D108BD9-81ED-4DB2-BD59-A6C34878D82A}">
                    <a16:rowId xmlns:a16="http://schemas.microsoft.com/office/drawing/2014/main" val="4156655008"/>
                  </a:ext>
                </a:extLst>
              </a:tr>
              <a:tr h="278130">
                <a:tc>
                  <a:txBody>
                    <a:bodyPr/>
                    <a:lstStyle/>
                    <a:p>
                      <a:r>
                        <a:rPr lang="en-US" sz="1400" dirty="0"/>
                        <a:t>Spinning</a:t>
                      </a:r>
                      <a:endParaRPr lang="en-US" sz="1400" dirty="0">
                        <a:latin typeface="Arial" panose="020B0604020202020204" pitchFamily="34" charset="0"/>
                        <a:cs typeface="Arial" panose="020B0604020202020204" pitchFamily="34" charset="0"/>
                      </a:endParaRPr>
                    </a:p>
                  </a:txBody>
                  <a:tcPr marL="68580" marR="68580" marT="34290" marB="34290"/>
                </a:tc>
                <a:tc>
                  <a:txBody>
                    <a:bodyPr/>
                    <a:lstStyle/>
                    <a:p>
                      <a:r>
                        <a:rPr lang="en-US" sz="1400" dirty="0"/>
                        <a:t>3,6 – 3,8 </a:t>
                      </a:r>
                      <a:endParaRPr lang="en-US" sz="1400" dirty="0">
                        <a:latin typeface="Arial" panose="020B0604020202020204" pitchFamily="34" charset="0"/>
                        <a:cs typeface="Arial" panose="020B0604020202020204" pitchFamily="34" charset="0"/>
                      </a:endParaRPr>
                    </a:p>
                  </a:txBody>
                  <a:tcPr marL="68580" marR="68580" marT="34290" marB="34290"/>
                </a:tc>
                <a:tc>
                  <a:txBody>
                    <a:bodyPr/>
                    <a:lstStyle/>
                    <a:p>
                      <a:r>
                        <a:rPr lang="en-US" sz="1400" dirty="0"/>
                        <a:t>-</a:t>
                      </a:r>
                      <a:endParaRPr lang="en-US" sz="1400" dirty="0">
                        <a:latin typeface="Arial" panose="020B0604020202020204" pitchFamily="34" charset="0"/>
                        <a:cs typeface="Arial" panose="020B0604020202020204" pitchFamily="34" charset="0"/>
                      </a:endParaRPr>
                    </a:p>
                  </a:txBody>
                  <a:tcPr marL="68580" marR="68580" marT="34290" marB="34290"/>
                </a:tc>
                <a:extLst>
                  <a:ext uri="{0D108BD9-81ED-4DB2-BD59-A6C34878D82A}">
                    <a16:rowId xmlns:a16="http://schemas.microsoft.com/office/drawing/2014/main" val="1499316714"/>
                  </a:ext>
                </a:extLst>
              </a:tr>
              <a:tr h="278130">
                <a:tc>
                  <a:txBody>
                    <a:bodyPr/>
                    <a:lstStyle/>
                    <a:p>
                      <a:r>
                        <a:rPr lang="en-US" sz="1400" dirty="0">
                          <a:latin typeface="Arial" panose="020B0604020202020204" pitchFamily="34" charset="0"/>
                          <a:cs typeface="Arial" panose="020B0604020202020204" pitchFamily="34" charset="0"/>
                        </a:rPr>
                        <a:t>Knitting</a:t>
                      </a:r>
                    </a:p>
                  </a:txBody>
                  <a:tcPr marL="68580" marR="68580" marT="34290" marB="34290"/>
                </a:tc>
                <a:tc>
                  <a:txBody>
                    <a:bodyPr/>
                    <a:lstStyle/>
                    <a:p>
                      <a:r>
                        <a:rPr lang="en-US" sz="1400" dirty="0"/>
                        <a:t>0,3 – 0,4</a:t>
                      </a:r>
                      <a:endParaRPr lang="en-US" sz="1400" dirty="0">
                        <a:latin typeface="Arial" panose="020B0604020202020204" pitchFamily="34" charset="0"/>
                        <a:cs typeface="Arial" panose="020B0604020202020204" pitchFamily="34" charset="0"/>
                      </a:endParaRPr>
                    </a:p>
                  </a:txBody>
                  <a:tcPr marL="68580" marR="68580" marT="34290" marB="34290"/>
                </a:tc>
                <a:tc>
                  <a:txBody>
                    <a:bodyPr/>
                    <a:lstStyle/>
                    <a:p>
                      <a:r>
                        <a:rPr lang="en-US" sz="1400" dirty="0"/>
                        <a:t>-</a:t>
                      </a:r>
                      <a:endParaRPr lang="en-US" sz="1400" dirty="0">
                        <a:latin typeface="Arial" panose="020B0604020202020204" pitchFamily="34" charset="0"/>
                        <a:cs typeface="Arial" panose="020B0604020202020204" pitchFamily="34" charset="0"/>
                      </a:endParaRPr>
                    </a:p>
                  </a:txBody>
                  <a:tcPr marL="68580" marR="68580" marT="34290" marB="34290"/>
                </a:tc>
                <a:extLst>
                  <a:ext uri="{0D108BD9-81ED-4DB2-BD59-A6C34878D82A}">
                    <a16:rowId xmlns:a16="http://schemas.microsoft.com/office/drawing/2014/main" val="3079741815"/>
                  </a:ext>
                </a:extLst>
              </a:tr>
              <a:tr h="278130">
                <a:tc>
                  <a:txBody>
                    <a:bodyPr/>
                    <a:lstStyle/>
                    <a:p>
                      <a:r>
                        <a:rPr lang="en-US" sz="1400" dirty="0">
                          <a:latin typeface="Arial" panose="020B0604020202020204" pitchFamily="34" charset="0"/>
                          <a:cs typeface="Arial" panose="020B0604020202020204" pitchFamily="34" charset="0"/>
                        </a:rPr>
                        <a:t>Weaving</a:t>
                      </a:r>
                    </a:p>
                  </a:txBody>
                  <a:tcPr marL="68580" marR="68580" marT="34290" marB="34290"/>
                </a:tc>
                <a:tc>
                  <a:txBody>
                    <a:bodyPr/>
                    <a:lstStyle/>
                    <a:p>
                      <a:r>
                        <a:rPr lang="en-US" sz="1400" dirty="0"/>
                        <a:t>2 – 2,2</a:t>
                      </a:r>
                      <a:endParaRPr lang="en-US" sz="1400" dirty="0">
                        <a:latin typeface="Arial" panose="020B0604020202020204" pitchFamily="34" charset="0"/>
                        <a:cs typeface="Arial" panose="020B0604020202020204" pitchFamily="34" charset="0"/>
                      </a:endParaRPr>
                    </a:p>
                  </a:txBody>
                  <a:tcPr marL="68580" marR="68580" marT="34290" marB="34290"/>
                </a:tc>
                <a:tc>
                  <a:txBody>
                    <a:bodyPr/>
                    <a:lstStyle/>
                    <a:p>
                      <a:r>
                        <a:rPr lang="en-US" sz="1400" dirty="0"/>
                        <a:t>0,02 – 0,03</a:t>
                      </a:r>
                      <a:endParaRPr lang="en-US" sz="1400" dirty="0">
                        <a:latin typeface="Arial" panose="020B0604020202020204" pitchFamily="34" charset="0"/>
                        <a:cs typeface="Arial" panose="020B0604020202020204" pitchFamily="34" charset="0"/>
                      </a:endParaRPr>
                    </a:p>
                  </a:txBody>
                  <a:tcPr marL="68580" marR="68580" marT="34290" marB="34290"/>
                </a:tc>
                <a:extLst>
                  <a:ext uri="{0D108BD9-81ED-4DB2-BD59-A6C34878D82A}">
                    <a16:rowId xmlns:a16="http://schemas.microsoft.com/office/drawing/2014/main" val="2487957229"/>
                  </a:ext>
                </a:extLst>
              </a:tr>
              <a:tr h="278130">
                <a:tc>
                  <a:txBody>
                    <a:bodyPr/>
                    <a:lstStyle/>
                    <a:p>
                      <a:r>
                        <a:rPr lang="en-US" sz="1400" dirty="0"/>
                        <a:t>Dyeing &amp; Finishing</a:t>
                      </a:r>
                      <a:endParaRPr lang="en-US" sz="1400" dirty="0">
                        <a:latin typeface="Arial" panose="020B0604020202020204" pitchFamily="34" charset="0"/>
                        <a:cs typeface="Arial" panose="020B0604020202020204" pitchFamily="34" charset="0"/>
                      </a:endParaRPr>
                    </a:p>
                  </a:txBody>
                  <a:tcPr marL="68580" marR="68580" marT="34290" marB="34290"/>
                </a:tc>
                <a:tc>
                  <a:txBody>
                    <a:bodyPr/>
                    <a:lstStyle/>
                    <a:p>
                      <a:r>
                        <a:rPr lang="en-US" sz="1400" dirty="0"/>
                        <a:t>1,6 – 1,7</a:t>
                      </a:r>
                      <a:endParaRPr lang="en-US" sz="1400" dirty="0">
                        <a:latin typeface="Arial" panose="020B0604020202020204" pitchFamily="34" charset="0"/>
                        <a:cs typeface="Arial" panose="020B0604020202020204" pitchFamily="34" charset="0"/>
                      </a:endParaRPr>
                    </a:p>
                  </a:txBody>
                  <a:tcPr marL="68580" marR="68580" marT="34290" marB="34290"/>
                </a:tc>
                <a:tc>
                  <a:txBody>
                    <a:bodyPr/>
                    <a:lstStyle/>
                    <a:p>
                      <a:r>
                        <a:rPr lang="en-US" sz="1400" dirty="0"/>
                        <a:t>0,6 – 1</a:t>
                      </a:r>
                      <a:endParaRPr lang="en-US" sz="1400" dirty="0">
                        <a:latin typeface="Arial" panose="020B0604020202020204" pitchFamily="34" charset="0"/>
                        <a:cs typeface="Arial" panose="020B0604020202020204" pitchFamily="34" charset="0"/>
                      </a:endParaRPr>
                    </a:p>
                  </a:txBody>
                  <a:tcPr marL="68580" marR="68580" marT="34290" marB="34290"/>
                </a:tc>
                <a:extLst>
                  <a:ext uri="{0D108BD9-81ED-4DB2-BD59-A6C34878D82A}">
                    <a16:rowId xmlns:a16="http://schemas.microsoft.com/office/drawing/2014/main" val="4054962077"/>
                  </a:ext>
                </a:extLst>
              </a:tr>
              <a:tr h="278130">
                <a:tc>
                  <a:txBody>
                    <a:bodyPr/>
                    <a:lstStyle/>
                    <a:p>
                      <a:r>
                        <a:rPr lang="en-US" sz="1400" dirty="0">
                          <a:latin typeface="Arial" panose="020B0604020202020204" pitchFamily="34" charset="0"/>
                          <a:cs typeface="Arial" panose="020B0604020202020204" pitchFamily="34" charset="0"/>
                        </a:rPr>
                        <a:t>Clothing M/</a:t>
                      </a:r>
                      <a:r>
                        <a:rPr lang="en-US" sz="1400" dirty="0" err="1">
                          <a:latin typeface="Arial" panose="020B0604020202020204" pitchFamily="34" charset="0"/>
                          <a:cs typeface="Arial" panose="020B0604020202020204" pitchFamily="34" charset="0"/>
                        </a:rPr>
                        <a:t>fing</a:t>
                      </a:r>
                      <a:endParaRPr lang="en-US" sz="1400" dirty="0">
                        <a:latin typeface="Arial" panose="020B0604020202020204" pitchFamily="34" charset="0"/>
                        <a:cs typeface="Arial" panose="020B0604020202020204" pitchFamily="34" charset="0"/>
                      </a:endParaRPr>
                    </a:p>
                  </a:txBody>
                  <a:tcPr marL="68580" marR="68580" marT="34290" marB="34290"/>
                </a:tc>
                <a:tc>
                  <a:txBody>
                    <a:bodyPr/>
                    <a:lstStyle/>
                    <a:p>
                      <a:r>
                        <a:rPr lang="en-US" sz="1400" dirty="0"/>
                        <a:t>0,8 – 1</a:t>
                      </a:r>
                      <a:endParaRPr lang="en-US" sz="1400" dirty="0">
                        <a:latin typeface="Arial" panose="020B0604020202020204" pitchFamily="34" charset="0"/>
                        <a:cs typeface="Arial" panose="020B0604020202020204" pitchFamily="34" charset="0"/>
                      </a:endParaRPr>
                    </a:p>
                  </a:txBody>
                  <a:tcPr marL="68580" marR="68580" marT="34290" marB="34290"/>
                </a:tc>
                <a:tc>
                  <a:txBody>
                    <a:bodyPr/>
                    <a:lstStyle/>
                    <a:p>
                      <a:r>
                        <a:rPr lang="en-US" sz="1400" dirty="0"/>
                        <a:t>0,1 – 0,2</a:t>
                      </a:r>
                      <a:endParaRPr lang="en-US" sz="1400" dirty="0">
                        <a:latin typeface="Arial" panose="020B0604020202020204" pitchFamily="34" charset="0"/>
                        <a:cs typeface="Arial" panose="020B0604020202020204" pitchFamily="34" charset="0"/>
                      </a:endParaRPr>
                    </a:p>
                  </a:txBody>
                  <a:tcPr marL="68580" marR="68580" marT="34290" marB="34290"/>
                </a:tc>
                <a:extLst>
                  <a:ext uri="{0D108BD9-81ED-4DB2-BD59-A6C34878D82A}">
                    <a16:rowId xmlns:a16="http://schemas.microsoft.com/office/drawing/2014/main" val="181018707"/>
                  </a:ext>
                </a:extLst>
              </a:tr>
            </a:tbl>
          </a:graphicData>
        </a:graphic>
      </p:graphicFrame>
      <p:sp>
        <p:nvSpPr>
          <p:cNvPr id="5" name="Rectangle 4">
            <a:extLst>
              <a:ext uri="{FF2B5EF4-FFF2-40B4-BE49-F238E27FC236}">
                <a16:creationId xmlns:a16="http://schemas.microsoft.com/office/drawing/2014/main" id="{B702D449-541E-4D70-B2FA-93C0896F3C1B}"/>
              </a:ext>
            </a:extLst>
          </p:cNvPr>
          <p:cNvSpPr/>
          <p:nvPr/>
        </p:nvSpPr>
        <p:spPr>
          <a:xfrm>
            <a:off x="1010187" y="3234019"/>
            <a:ext cx="7117556"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buClrTx/>
              <a:defRPr/>
            </a:pPr>
            <a:r>
              <a:rPr lang="en-US" sz="1100" kern="1200" dirty="0">
                <a:solidFill>
                  <a:prstClr val="black"/>
                </a:solidFill>
                <a:cs typeface="Arial" panose="020B0604020202020204" pitchFamily="34" charset="0"/>
              </a:rPr>
              <a:t>Source: Energy saving </a:t>
            </a:r>
            <a:r>
              <a:rPr lang="en-US" sz="1100" kern="1200" dirty="0" err="1">
                <a:solidFill>
                  <a:prstClr val="black"/>
                </a:solidFill>
                <a:cs typeface="Arial" panose="020B0604020202020204" pitchFamily="34" charset="0"/>
              </a:rPr>
              <a:t>stragies</a:t>
            </a:r>
            <a:r>
              <a:rPr lang="en-US" sz="1100" kern="1200" dirty="0">
                <a:solidFill>
                  <a:prstClr val="black"/>
                </a:solidFill>
                <a:cs typeface="Arial" panose="020B0604020202020204" pitchFamily="34" charset="0"/>
              </a:rPr>
              <a:t> in textile industry – the case study of Mauritius</a:t>
            </a:r>
          </a:p>
        </p:txBody>
      </p:sp>
    </p:spTree>
    <p:extLst>
      <p:ext uri="{BB962C8B-B14F-4D97-AF65-F5344CB8AC3E}">
        <p14:creationId xmlns:p14="http://schemas.microsoft.com/office/powerpoint/2010/main" val="1736830614"/>
      </p:ext>
    </p:extLst>
  </p:cSld>
  <p:clrMapOvr>
    <a:masterClrMapping/>
  </p:clrMapOvr>
  <p:transition advClick="0"/>
</p:sld>
</file>

<file path=ppt/theme/theme1.xml><?xml version="1.0" encoding="utf-8"?>
<a:theme xmlns:a="http://schemas.openxmlformats.org/drawingml/2006/main" name="Terra">
  <a:themeElements>
    <a:clrScheme name="Custom 3">
      <a:dk1>
        <a:srgbClr val="000000"/>
      </a:dk1>
      <a:lt1>
        <a:srgbClr val="FFFFFF"/>
      </a:lt1>
      <a:dk2>
        <a:srgbClr val="718DB2"/>
      </a:dk2>
      <a:lt2>
        <a:srgbClr val="FEFFFF"/>
      </a:lt2>
      <a:accent1>
        <a:srgbClr val="5E5E5E"/>
      </a:accent1>
      <a:accent2>
        <a:srgbClr val="E7E6E6"/>
      </a:accent2>
      <a:accent3>
        <a:srgbClr val="D7CDC8"/>
      </a:accent3>
      <a:accent4>
        <a:srgbClr val="AFA5A0"/>
      </a:accent4>
      <a:accent5>
        <a:srgbClr val="918787"/>
      </a:accent5>
      <a:accent6>
        <a:srgbClr val="556969"/>
      </a:accent6>
      <a:hlink>
        <a:srgbClr val="3758C1"/>
      </a:hlink>
      <a:folHlink>
        <a:srgbClr val="00539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438" row="2">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BEB8626E-0504-48D3-943E-0FCBEE20D0C9}">
  <we:reference id="wa200005566" version="3.0.0.2" store="vi-VN" storeType="OMEX"/>
  <we:alternateReferences>
    <we:reference id="WA200005566" version="3.0.0.2" store="WA200005566"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13821</TotalTime>
  <Words>2579</Words>
  <Application>Microsoft Office PowerPoint</Application>
  <PresentationFormat>On-screen Show (16:9)</PresentationFormat>
  <Paragraphs>535</Paragraphs>
  <Slides>40</Slides>
  <Notes>4</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40</vt:i4>
      </vt:variant>
    </vt:vector>
  </HeadingPairs>
  <TitlesOfParts>
    <vt:vector size="49" baseType="lpstr">
      <vt:lpstr>Symbol</vt:lpstr>
      <vt:lpstr>Arial</vt:lpstr>
      <vt:lpstr>Courier New</vt:lpstr>
      <vt:lpstr>Fira Sans Extra Condensed</vt:lpstr>
      <vt:lpstr>Roboto</vt:lpstr>
      <vt:lpstr>Arial MT</vt:lpstr>
      <vt:lpstr>Terra</vt:lpstr>
      <vt:lpstr>Energy Saving Infographics by Slidesgo</vt:lpstr>
      <vt:lpstr>1_Energy Saving Infographics by Slidesgo</vt:lpstr>
      <vt:lpstr>TRAINING PROGRAMME  FOR INDUSTRIAL ENTERPRISEs</vt:lpstr>
      <vt:lpstr>Content</vt:lpstr>
      <vt:lpstr>PowerPoint Presentation</vt:lpstr>
      <vt:lpstr>OVERVIEW OF TEXTILE SECTOR</vt:lpstr>
      <vt:lpstr>TEXTILE VALUE CHAIN</vt:lpstr>
      <vt:lpstr>TEXTILE VALUE CHAIN</vt:lpstr>
      <vt:lpstr>Sơ đồ quy trình từ Sợi đến sản phẩm may mặc</vt:lpstr>
      <vt:lpstr>FLOWCHART FROM FIBRE TO GARMENT PRODUCT</vt:lpstr>
      <vt:lpstr>ENERGY CONSUMPTION LEVELS IN DIFFERENT STAGES OF THE TEXTILE AND GARMENT INDUSTRY</vt:lpstr>
      <vt:lpstr>PowerPoint Presentation</vt:lpstr>
      <vt:lpstr>YARN PRODUCTION</vt:lpstr>
      <vt:lpstr>YARN PRODUCTION</vt:lpstr>
      <vt:lpstr>YARN PRODUCTION (AKA SPINNING)</vt:lpstr>
      <vt:lpstr>YARN PRODUCTION (AKA SPINNING)</vt:lpstr>
      <vt:lpstr>TEXTILE PROCESS – COTTON FIBER</vt:lpstr>
      <vt:lpstr>TEXTILE PROCESS – POLYESTER FIBER</vt:lpstr>
      <vt:lpstr>SOME TYPES OF FIBERS</vt:lpstr>
      <vt:lpstr>ENERGY BALANCE OF A SPINNING PROCESS</vt:lpstr>
      <vt:lpstr>PowerPoint Presentation</vt:lpstr>
      <vt:lpstr>WEAVING</vt:lpstr>
      <vt:lpstr>WEAVING</vt:lpstr>
      <vt:lpstr>ENERGY BALANCE – EXAMPLE (WEAVING)</vt:lpstr>
      <vt:lpstr>WET PROCESSING</vt:lpstr>
      <vt:lpstr>WET PROCESSING</vt:lpstr>
      <vt:lpstr>TEXTILE DYEING TECHNOLOGY</vt:lpstr>
      <vt:lpstr>A- DYEING APPROACHES</vt:lpstr>
      <vt:lpstr>B- FABRIC DYEING</vt:lpstr>
      <vt:lpstr>DYEING– BASIC STEPS</vt:lpstr>
      <vt:lpstr>C- FABRIC PRINTING</vt:lpstr>
      <vt:lpstr>D- FINISHING</vt:lpstr>
      <vt:lpstr>Typical energy requirements for textile wet processes –  by product form, machine type, and process</vt:lpstr>
      <vt:lpstr>ELECTRICAL ENERGY USE IN TEXTILE</vt:lpstr>
      <vt:lpstr>Discussion</vt:lpstr>
      <vt:lpstr>GARMENT</vt:lpstr>
      <vt:lpstr>Sewing technology and energy consumption in garment factories</vt:lpstr>
      <vt:lpstr>Sewing technology and energy consumption in garment factories</vt:lpstr>
      <vt:lpstr> ENERGY BALANCE OF A GARMENT FACTORY</vt:lpstr>
      <vt:lpstr> ENERGY USING IN A GARMENT FACTORY – VIETNAM</vt:lpstr>
      <vt:lpstr>Discussion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Admin-PC</dc:creator>
  <cp:lastModifiedBy>Phúc Mạnh</cp:lastModifiedBy>
  <cp:revision>98</cp:revision>
  <dcterms:modified xsi:type="dcterms:W3CDTF">2025-05-20T04:02:18Z</dcterms:modified>
</cp:coreProperties>
</file>